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74" r:id="rId4"/>
    <p:sldId id="258" r:id="rId5"/>
    <p:sldId id="275" r:id="rId6"/>
    <p:sldId id="263" r:id="rId7"/>
    <p:sldId id="265" r:id="rId8"/>
    <p:sldId id="266" r:id="rId9"/>
    <p:sldId id="268" r:id="rId10"/>
    <p:sldId id="264" r:id="rId11"/>
    <p:sldId id="267" r:id="rId12"/>
    <p:sldId id="273" r:id="rId13"/>
    <p:sldId id="269" r:id="rId14"/>
    <p:sldId id="270" r:id="rId15"/>
    <p:sldId id="260" r:id="rId16"/>
    <p:sldId id="272" r:id="rId17"/>
    <p:sldId id="271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73FA2F-D342-40BF-94DE-81A70EE5BFDC}" v="6" dt="2022-02-03T22:17:07.293"/>
    <p1510:client id="{A0D16B2E-5051-4D99-8F12-0B3638511F1E}" v="82" dt="2022-02-04T04:57:21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, Jiamin" userId="f043955b-5e44-407c-bbd5-97e6e0af4e05" providerId="ADAL" clId="{8873FA2F-D342-40BF-94DE-81A70EE5BFDC}"/>
    <pc:docChg chg="custSel addSld modSld sldOrd">
      <pc:chgData name="Tan, Jiamin" userId="f043955b-5e44-407c-bbd5-97e6e0af4e05" providerId="ADAL" clId="{8873FA2F-D342-40BF-94DE-81A70EE5BFDC}" dt="2022-02-03T22:24:03.885" v="36"/>
      <pc:docMkLst>
        <pc:docMk/>
      </pc:docMkLst>
      <pc:sldChg chg="modSp new">
        <pc:chgData name="Tan, Jiamin" userId="f043955b-5e44-407c-bbd5-97e6e0af4e05" providerId="ADAL" clId="{8873FA2F-D342-40BF-94DE-81A70EE5BFDC}" dt="2022-02-03T22:06:46.056" v="2"/>
        <pc:sldMkLst>
          <pc:docMk/>
          <pc:sldMk cId="1504193964" sldId="256"/>
        </pc:sldMkLst>
        <pc:spChg chg="mod">
          <ac:chgData name="Tan, Jiamin" userId="f043955b-5e44-407c-bbd5-97e6e0af4e05" providerId="ADAL" clId="{8873FA2F-D342-40BF-94DE-81A70EE5BFDC}" dt="2022-02-03T22:06:46.056" v="2"/>
          <ac:spMkLst>
            <pc:docMk/>
            <pc:sldMk cId="1504193964" sldId="256"/>
            <ac:spMk id="2" creationId="{02FCEFB7-3881-423D-8527-5693384A7B8F}"/>
          </ac:spMkLst>
        </pc:spChg>
        <pc:spChg chg="mod">
          <ac:chgData name="Tan, Jiamin" userId="f043955b-5e44-407c-bbd5-97e6e0af4e05" providerId="ADAL" clId="{8873FA2F-D342-40BF-94DE-81A70EE5BFDC}" dt="2022-02-03T22:06:46.056" v="2"/>
          <ac:spMkLst>
            <pc:docMk/>
            <pc:sldMk cId="1504193964" sldId="256"/>
            <ac:spMk id="3" creationId="{4F3B0BEC-184A-4303-8B09-2A634F5BA4F9}"/>
          </ac:spMkLst>
        </pc:spChg>
      </pc:sldChg>
      <pc:sldChg chg="delSp add mod">
        <pc:chgData name="Tan, Jiamin" userId="f043955b-5e44-407c-bbd5-97e6e0af4e05" providerId="ADAL" clId="{8873FA2F-D342-40BF-94DE-81A70EE5BFDC}" dt="2022-02-03T22:20:54.962" v="8" actId="478"/>
        <pc:sldMkLst>
          <pc:docMk/>
          <pc:sldMk cId="1653175164" sldId="257"/>
        </pc:sldMkLst>
        <pc:spChg chg="del">
          <ac:chgData name="Tan, Jiamin" userId="f043955b-5e44-407c-bbd5-97e6e0af4e05" providerId="ADAL" clId="{8873FA2F-D342-40BF-94DE-81A70EE5BFDC}" dt="2022-02-03T22:20:53.893" v="7" actId="478"/>
          <ac:spMkLst>
            <pc:docMk/>
            <pc:sldMk cId="1653175164" sldId="257"/>
            <ac:spMk id="2" creationId="{02FCEFB7-3881-423D-8527-5693384A7B8F}"/>
          </ac:spMkLst>
        </pc:spChg>
        <pc:spChg chg="del">
          <ac:chgData name="Tan, Jiamin" userId="f043955b-5e44-407c-bbd5-97e6e0af4e05" providerId="ADAL" clId="{8873FA2F-D342-40BF-94DE-81A70EE5BFDC}" dt="2022-02-03T22:20:54.962" v="8" actId="478"/>
          <ac:spMkLst>
            <pc:docMk/>
            <pc:sldMk cId="1653175164" sldId="257"/>
            <ac:spMk id="3" creationId="{4F3B0BEC-184A-4303-8B09-2A634F5BA4F9}"/>
          </ac:spMkLst>
        </pc:spChg>
      </pc:sldChg>
      <pc:sldChg chg="delSp add mod">
        <pc:chgData name="Tan, Jiamin" userId="f043955b-5e44-407c-bbd5-97e6e0af4e05" providerId="ADAL" clId="{8873FA2F-D342-40BF-94DE-81A70EE5BFDC}" dt="2022-02-03T22:20:58.208" v="10" actId="478"/>
        <pc:sldMkLst>
          <pc:docMk/>
          <pc:sldMk cId="1331347280" sldId="258"/>
        </pc:sldMkLst>
        <pc:spChg chg="del">
          <ac:chgData name="Tan, Jiamin" userId="f043955b-5e44-407c-bbd5-97e6e0af4e05" providerId="ADAL" clId="{8873FA2F-D342-40BF-94DE-81A70EE5BFDC}" dt="2022-02-03T22:20:56.671" v="9" actId="478"/>
          <ac:spMkLst>
            <pc:docMk/>
            <pc:sldMk cId="1331347280" sldId="258"/>
            <ac:spMk id="2" creationId="{02FCEFB7-3881-423D-8527-5693384A7B8F}"/>
          </ac:spMkLst>
        </pc:spChg>
        <pc:spChg chg="del">
          <ac:chgData name="Tan, Jiamin" userId="f043955b-5e44-407c-bbd5-97e6e0af4e05" providerId="ADAL" clId="{8873FA2F-D342-40BF-94DE-81A70EE5BFDC}" dt="2022-02-03T22:20:58.208" v="10" actId="478"/>
          <ac:spMkLst>
            <pc:docMk/>
            <pc:sldMk cId="1331347280" sldId="258"/>
            <ac:spMk id="3" creationId="{4F3B0BEC-184A-4303-8B09-2A634F5BA4F9}"/>
          </ac:spMkLst>
        </pc:spChg>
      </pc:sldChg>
      <pc:sldChg chg="delSp add mod">
        <pc:chgData name="Tan, Jiamin" userId="f043955b-5e44-407c-bbd5-97e6e0af4e05" providerId="ADAL" clId="{8873FA2F-D342-40BF-94DE-81A70EE5BFDC}" dt="2022-02-03T22:21:04.777" v="12" actId="478"/>
        <pc:sldMkLst>
          <pc:docMk/>
          <pc:sldMk cId="307703438" sldId="259"/>
        </pc:sldMkLst>
        <pc:spChg chg="del">
          <ac:chgData name="Tan, Jiamin" userId="f043955b-5e44-407c-bbd5-97e6e0af4e05" providerId="ADAL" clId="{8873FA2F-D342-40BF-94DE-81A70EE5BFDC}" dt="2022-02-03T22:21:03.692" v="11" actId="478"/>
          <ac:spMkLst>
            <pc:docMk/>
            <pc:sldMk cId="307703438" sldId="259"/>
            <ac:spMk id="2" creationId="{02FCEFB7-3881-423D-8527-5693384A7B8F}"/>
          </ac:spMkLst>
        </pc:spChg>
        <pc:spChg chg="del">
          <ac:chgData name="Tan, Jiamin" userId="f043955b-5e44-407c-bbd5-97e6e0af4e05" providerId="ADAL" clId="{8873FA2F-D342-40BF-94DE-81A70EE5BFDC}" dt="2022-02-03T22:21:04.777" v="12" actId="478"/>
          <ac:spMkLst>
            <pc:docMk/>
            <pc:sldMk cId="307703438" sldId="259"/>
            <ac:spMk id="3" creationId="{4F3B0BEC-184A-4303-8B09-2A634F5BA4F9}"/>
          </ac:spMkLst>
        </pc:spChg>
      </pc:sldChg>
      <pc:sldChg chg="addSp delSp modSp add mod ord">
        <pc:chgData name="Tan, Jiamin" userId="f043955b-5e44-407c-bbd5-97e6e0af4e05" providerId="ADAL" clId="{8873FA2F-D342-40BF-94DE-81A70EE5BFDC}" dt="2022-02-03T22:24:03.885" v="36"/>
        <pc:sldMkLst>
          <pc:docMk/>
          <pc:sldMk cId="2866989537" sldId="260"/>
        </pc:sldMkLst>
        <pc:spChg chg="del">
          <ac:chgData name="Tan, Jiamin" userId="f043955b-5e44-407c-bbd5-97e6e0af4e05" providerId="ADAL" clId="{8873FA2F-D342-40BF-94DE-81A70EE5BFDC}" dt="2022-02-03T22:21:07.660" v="13" actId="478"/>
          <ac:spMkLst>
            <pc:docMk/>
            <pc:sldMk cId="2866989537" sldId="260"/>
            <ac:spMk id="2" creationId="{02FCEFB7-3881-423D-8527-5693384A7B8F}"/>
          </ac:spMkLst>
        </pc:spChg>
        <pc:spChg chg="del">
          <ac:chgData name="Tan, Jiamin" userId="f043955b-5e44-407c-bbd5-97e6e0af4e05" providerId="ADAL" clId="{8873FA2F-D342-40BF-94DE-81A70EE5BFDC}" dt="2022-02-03T22:21:08.480" v="14" actId="478"/>
          <ac:spMkLst>
            <pc:docMk/>
            <pc:sldMk cId="2866989537" sldId="260"/>
            <ac:spMk id="3" creationId="{4F3B0BEC-184A-4303-8B09-2A634F5BA4F9}"/>
          </ac:spMkLst>
        </pc:spChg>
        <pc:picChg chg="add mod modCrop">
          <ac:chgData name="Tan, Jiamin" userId="f043955b-5e44-407c-bbd5-97e6e0af4e05" providerId="ADAL" clId="{8873FA2F-D342-40BF-94DE-81A70EE5BFDC}" dt="2022-02-03T22:22:19.079" v="32" actId="1076"/>
          <ac:picMkLst>
            <pc:docMk/>
            <pc:sldMk cId="2866989537" sldId="260"/>
            <ac:picMk id="5" creationId="{C700DF57-4153-404A-B6B2-BAB486195ED7}"/>
          </ac:picMkLst>
        </pc:picChg>
        <pc:picChg chg="add mod">
          <ac:chgData name="Tan, Jiamin" userId="f043955b-5e44-407c-bbd5-97e6e0af4e05" providerId="ADAL" clId="{8873FA2F-D342-40BF-94DE-81A70EE5BFDC}" dt="2022-02-03T22:22:16.571" v="31" actId="1076"/>
          <ac:picMkLst>
            <pc:docMk/>
            <pc:sldMk cId="2866989537" sldId="260"/>
            <ac:picMk id="7" creationId="{090A6559-CC31-412E-9670-C484F9EB6364}"/>
          </ac:picMkLst>
        </pc:picChg>
      </pc:sldChg>
    </pc:docChg>
  </pc:docChgLst>
  <pc:docChgLst>
    <pc:chgData name="Tan, Jiamin" userId="f043955b-5e44-407c-bbd5-97e6e0af4e05" providerId="ADAL" clId="{A0D16B2E-5051-4D99-8F12-0B3638511F1E}"/>
    <pc:docChg chg="undo redo custSel addSld delSld modSld sldOrd">
      <pc:chgData name="Tan, Jiamin" userId="f043955b-5e44-407c-bbd5-97e6e0af4e05" providerId="ADAL" clId="{A0D16B2E-5051-4D99-8F12-0B3638511F1E}" dt="2022-02-04T04:58:35.217" v="2662" actId="20577"/>
      <pc:docMkLst>
        <pc:docMk/>
      </pc:docMkLst>
      <pc:sldChg chg="modSp mod">
        <pc:chgData name="Tan, Jiamin" userId="f043955b-5e44-407c-bbd5-97e6e0af4e05" providerId="ADAL" clId="{A0D16B2E-5051-4D99-8F12-0B3638511F1E}" dt="2022-02-04T04:58:01.698" v="2661" actId="20577"/>
        <pc:sldMkLst>
          <pc:docMk/>
          <pc:sldMk cId="1504193964" sldId="256"/>
        </pc:sldMkLst>
        <pc:spChg chg="mod">
          <ac:chgData name="Tan, Jiamin" userId="f043955b-5e44-407c-bbd5-97e6e0af4e05" providerId="ADAL" clId="{A0D16B2E-5051-4D99-8F12-0B3638511F1E}" dt="2022-02-04T04:58:01.698" v="2661" actId="20577"/>
          <ac:spMkLst>
            <pc:docMk/>
            <pc:sldMk cId="1504193964" sldId="256"/>
            <ac:spMk id="2" creationId="{02FCEFB7-3881-423D-8527-5693384A7B8F}"/>
          </ac:spMkLst>
        </pc:spChg>
        <pc:spChg chg="mod">
          <ac:chgData name="Tan, Jiamin" userId="f043955b-5e44-407c-bbd5-97e6e0af4e05" providerId="ADAL" clId="{A0D16B2E-5051-4D99-8F12-0B3638511F1E}" dt="2022-02-04T04:28:47.627" v="1156" actId="20577"/>
          <ac:spMkLst>
            <pc:docMk/>
            <pc:sldMk cId="1504193964" sldId="256"/>
            <ac:spMk id="3" creationId="{4F3B0BEC-184A-4303-8B09-2A634F5BA4F9}"/>
          </ac:spMkLst>
        </pc:spChg>
      </pc:sldChg>
      <pc:sldChg chg="addSp delSp modSp mod">
        <pc:chgData name="Tan, Jiamin" userId="f043955b-5e44-407c-bbd5-97e6e0af4e05" providerId="ADAL" clId="{A0D16B2E-5051-4D99-8F12-0B3638511F1E}" dt="2022-02-04T04:58:35.217" v="2662" actId="20577"/>
        <pc:sldMkLst>
          <pc:docMk/>
          <pc:sldMk cId="1653175164" sldId="257"/>
        </pc:sldMkLst>
        <pc:spChg chg="add del mod">
          <ac:chgData name="Tan, Jiamin" userId="f043955b-5e44-407c-bbd5-97e6e0af4e05" providerId="ADAL" clId="{A0D16B2E-5051-4D99-8F12-0B3638511F1E}" dt="2022-02-04T04:24:47.064" v="949" actId="478"/>
          <ac:spMkLst>
            <pc:docMk/>
            <pc:sldMk cId="1653175164" sldId="257"/>
            <ac:spMk id="2" creationId="{CB0D9AA0-DAE7-401F-B9CF-3FFE3BE73C38}"/>
          </ac:spMkLst>
        </pc:spChg>
        <pc:spChg chg="add del mod">
          <ac:chgData name="Tan, Jiamin" userId="f043955b-5e44-407c-bbd5-97e6e0af4e05" providerId="ADAL" clId="{A0D16B2E-5051-4D99-8F12-0B3638511F1E}" dt="2022-02-04T04:27:11.774" v="1023" actId="478"/>
          <ac:spMkLst>
            <pc:docMk/>
            <pc:sldMk cId="1653175164" sldId="257"/>
            <ac:spMk id="3" creationId="{7FB343AE-403A-47AF-BF42-EEDFEA3C74FA}"/>
          </ac:spMkLst>
        </pc:spChg>
        <pc:spChg chg="add mod">
          <ac:chgData name="Tan, Jiamin" userId="f043955b-5e44-407c-bbd5-97e6e0af4e05" providerId="ADAL" clId="{A0D16B2E-5051-4D99-8F12-0B3638511F1E}" dt="2022-02-04T04:27:15.589" v="1032" actId="20577"/>
          <ac:spMkLst>
            <pc:docMk/>
            <pc:sldMk cId="1653175164" sldId="257"/>
            <ac:spMk id="4" creationId="{0FBE2618-B96F-4B26-82A2-727B00025936}"/>
          </ac:spMkLst>
        </pc:spChg>
        <pc:spChg chg="add mod">
          <ac:chgData name="Tan, Jiamin" userId="f043955b-5e44-407c-bbd5-97e6e0af4e05" providerId="ADAL" clId="{A0D16B2E-5051-4D99-8F12-0B3638511F1E}" dt="2022-02-04T04:58:35.217" v="2662" actId="20577"/>
          <ac:spMkLst>
            <pc:docMk/>
            <pc:sldMk cId="1653175164" sldId="257"/>
            <ac:spMk id="5" creationId="{D8E8ACD0-35D3-4EE9-BD80-84093F1209E6}"/>
          </ac:spMkLst>
        </pc:spChg>
      </pc:sldChg>
      <pc:sldChg chg="addSp delSp modSp mod ord">
        <pc:chgData name="Tan, Jiamin" userId="f043955b-5e44-407c-bbd5-97e6e0af4e05" providerId="ADAL" clId="{A0D16B2E-5051-4D99-8F12-0B3638511F1E}" dt="2022-02-04T04:27:37.749" v="1053" actId="20577"/>
        <pc:sldMkLst>
          <pc:docMk/>
          <pc:sldMk cId="1331347280" sldId="258"/>
        </pc:sldMkLst>
        <pc:spChg chg="add del mod">
          <ac:chgData name="Tan, Jiamin" userId="f043955b-5e44-407c-bbd5-97e6e0af4e05" providerId="ADAL" clId="{A0D16B2E-5051-4D99-8F12-0B3638511F1E}" dt="2022-02-04T04:08:13.540" v="832" actId="478"/>
          <ac:spMkLst>
            <pc:docMk/>
            <pc:sldMk cId="1331347280" sldId="258"/>
            <ac:spMk id="2" creationId="{F6D0E6E3-92FA-4EAF-BB4E-C6B71443794C}"/>
          </ac:spMkLst>
        </pc:spChg>
        <pc:spChg chg="add mod">
          <ac:chgData name="Tan, Jiamin" userId="f043955b-5e44-407c-bbd5-97e6e0af4e05" providerId="ADAL" clId="{A0D16B2E-5051-4D99-8F12-0B3638511F1E}" dt="2022-02-04T04:19:25.308" v="910" actId="3626"/>
          <ac:spMkLst>
            <pc:docMk/>
            <pc:sldMk cId="1331347280" sldId="258"/>
            <ac:spMk id="6" creationId="{D063C13D-2998-475C-9059-14AA17AAE3F6}"/>
          </ac:spMkLst>
        </pc:spChg>
        <pc:spChg chg="add del mod">
          <ac:chgData name="Tan, Jiamin" userId="f043955b-5e44-407c-bbd5-97e6e0af4e05" providerId="ADAL" clId="{A0D16B2E-5051-4D99-8F12-0B3638511F1E}" dt="2022-02-04T04:24:38.963" v="945" actId="478"/>
          <ac:spMkLst>
            <pc:docMk/>
            <pc:sldMk cId="1331347280" sldId="258"/>
            <ac:spMk id="9" creationId="{790E36E9-078E-4870-87F6-1B52BD021C94}"/>
          </ac:spMkLst>
        </pc:spChg>
        <pc:spChg chg="add del mod">
          <ac:chgData name="Tan, Jiamin" userId="f043955b-5e44-407c-bbd5-97e6e0af4e05" providerId="ADAL" clId="{A0D16B2E-5051-4D99-8F12-0B3638511F1E}" dt="2022-02-04T04:27:20.931" v="1034" actId="478"/>
          <ac:spMkLst>
            <pc:docMk/>
            <pc:sldMk cId="1331347280" sldId="258"/>
            <ac:spMk id="10" creationId="{5C58B772-39D0-4D18-A829-5285B86BD42D}"/>
          </ac:spMkLst>
        </pc:spChg>
        <pc:spChg chg="add mod">
          <ac:chgData name="Tan, Jiamin" userId="f043955b-5e44-407c-bbd5-97e6e0af4e05" providerId="ADAL" clId="{A0D16B2E-5051-4D99-8F12-0B3638511F1E}" dt="2022-02-04T04:27:37.749" v="1053" actId="20577"/>
          <ac:spMkLst>
            <pc:docMk/>
            <pc:sldMk cId="1331347280" sldId="258"/>
            <ac:spMk id="11" creationId="{E114ED50-EC39-4D08-A969-464080D52C89}"/>
          </ac:spMkLst>
        </pc:spChg>
        <pc:picChg chg="add mod">
          <ac:chgData name="Tan, Jiamin" userId="f043955b-5e44-407c-bbd5-97e6e0af4e05" providerId="ADAL" clId="{A0D16B2E-5051-4D99-8F12-0B3638511F1E}" dt="2022-02-04T04:18:29.283" v="905" actId="1076"/>
          <ac:picMkLst>
            <pc:docMk/>
            <pc:sldMk cId="1331347280" sldId="258"/>
            <ac:picMk id="4" creationId="{621B5E37-516C-4DB5-86E6-8A6DE0D9B367}"/>
          </ac:picMkLst>
        </pc:picChg>
        <pc:picChg chg="add mod">
          <ac:chgData name="Tan, Jiamin" userId="f043955b-5e44-407c-bbd5-97e6e0af4e05" providerId="ADAL" clId="{A0D16B2E-5051-4D99-8F12-0B3638511F1E}" dt="2022-02-04T04:18:32.422" v="906" actId="1076"/>
          <ac:picMkLst>
            <pc:docMk/>
            <pc:sldMk cId="1331347280" sldId="258"/>
            <ac:picMk id="5" creationId="{750AC8C0-6005-4F46-B046-100B85C8AA88}"/>
          </ac:picMkLst>
        </pc:picChg>
        <pc:picChg chg="add mod">
          <ac:chgData name="Tan, Jiamin" userId="f043955b-5e44-407c-bbd5-97e6e0af4e05" providerId="ADAL" clId="{A0D16B2E-5051-4D99-8F12-0B3638511F1E}" dt="2022-02-04T04:19:39.235" v="911" actId="1076"/>
          <ac:picMkLst>
            <pc:docMk/>
            <pc:sldMk cId="1331347280" sldId="258"/>
            <ac:picMk id="8" creationId="{5045B985-5A85-47CC-92C8-B27A4B17D895}"/>
          </ac:picMkLst>
        </pc:picChg>
      </pc:sldChg>
      <pc:sldChg chg="addSp delSp modSp mod ord">
        <pc:chgData name="Tan, Jiamin" userId="f043955b-5e44-407c-bbd5-97e6e0af4e05" providerId="ADAL" clId="{A0D16B2E-5051-4D99-8F12-0B3638511F1E}" dt="2022-02-04T04:57:37.232" v="2650" actId="1076"/>
        <pc:sldMkLst>
          <pc:docMk/>
          <pc:sldMk cId="307703438" sldId="259"/>
        </pc:sldMkLst>
        <pc:spChg chg="add del mod">
          <ac:chgData name="Tan, Jiamin" userId="f043955b-5e44-407c-bbd5-97e6e0af4e05" providerId="ADAL" clId="{A0D16B2E-5051-4D99-8F12-0B3638511F1E}" dt="2022-02-04T04:54:34.468" v="2355" actId="478"/>
          <ac:spMkLst>
            <pc:docMk/>
            <pc:sldMk cId="307703438" sldId="259"/>
            <ac:spMk id="2" creationId="{B3E645BE-32D1-48D8-AD5F-3BAE1641C2DD}"/>
          </ac:spMkLst>
        </pc:spChg>
        <pc:spChg chg="add mod">
          <ac:chgData name="Tan, Jiamin" userId="f043955b-5e44-407c-bbd5-97e6e0af4e05" providerId="ADAL" clId="{A0D16B2E-5051-4D99-8F12-0B3638511F1E}" dt="2022-02-04T04:54:49.197" v="2374" actId="20577"/>
          <ac:spMkLst>
            <pc:docMk/>
            <pc:sldMk cId="307703438" sldId="259"/>
            <ac:spMk id="3" creationId="{A557FC9C-5D98-4564-A637-93504639CA8A}"/>
          </ac:spMkLst>
        </pc:spChg>
        <pc:spChg chg="add mod">
          <ac:chgData name="Tan, Jiamin" userId="f043955b-5e44-407c-bbd5-97e6e0af4e05" providerId="ADAL" clId="{A0D16B2E-5051-4D99-8F12-0B3638511F1E}" dt="2022-02-04T04:57:06.431" v="2630" actId="1076"/>
          <ac:spMkLst>
            <pc:docMk/>
            <pc:sldMk cId="307703438" sldId="259"/>
            <ac:spMk id="4" creationId="{A5BFD374-42BD-478F-BB93-B5DF71E10EE8}"/>
          </ac:spMkLst>
        </pc:spChg>
        <pc:spChg chg="add mod">
          <ac:chgData name="Tan, Jiamin" userId="f043955b-5e44-407c-bbd5-97e6e0af4e05" providerId="ADAL" clId="{A0D16B2E-5051-4D99-8F12-0B3638511F1E}" dt="2022-02-04T04:57:37.232" v="2650" actId="1076"/>
          <ac:spMkLst>
            <pc:docMk/>
            <pc:sldMk cId="307703438" sldId="259"/>
            <ac:spMk id="5" creationId="{FF9074A8-114F-425B-A40E-7AA94C7A38A5}"/>
          </ac:spMkLst>
        </pc:spChg>
      </pc:sldChg>
      <pc:sldChg chg="addSp delSp modSp mod ord">
        <pc:chgData name="Tan, Jiamin" userId="f043955b-5e44-407c-bbd5-97e6e0af4e05" providerId="ADAL" clId="{A0D16B2E-5051-4D99-8F12-0B3638511F1E}" dt="2022-02-04T03:54:39.042" v="802" actId="21"/>
        <pc:sldMkLst>
          <pc:docMk/>
          <pc:sldMk cId="2866989537" sldId="260"/>
        </pc:sldMkLst>
        <pc:picChg chg="add del mod">
          <ac:chgData name="Tan, Jiamin" userId="f043955b-5e44-407c-bbd5-97e6e0af4e05" providerId="ADAL" clId="{A0D16B2E-5051-4D99-8F12-0B3638511F1E}" dt="2022-02-04T03:54:24.462" v="797" actId="21"/>
          <ac:picMkLst>
            <pc:docMk/>
            <pc:sldMk cId="2866989537" sldId="260"/>
            <ac:picMk id="4" creationId="{46C2CE6F-3D6C-4A38-8D61-FA78FB27BBD7}"/>
          </ac:picMkLst>
        </pc:picChg>
        <pc:picChg chg="add del mod">
          <ac:chgData name="Tan, Jiamin" userId="f043955b-5e44-407c-bbd5-97e6e0af4e05" providerId="ADAL" clId="{A0D16B2E-5051-4D99-8F12-0B3638511F1E}" dt="2022-02-04T03:54:39.042" v="802" actId="21"/>
          <ac:picMkLst>
            <pc:docMk/>
            <pc:sldMk cId="2866989537" sldId="260"/>
            <ac:picMk id="6" creationId="{AA3C1022-EBB4-4B6E-A016-12DA494B229D}"/>
          </ac:picMkLst>
        </pc:picChg>
      </pc:sldChg>
      <pc:sldChg chg="new del">
        <pc:chgData name="Tan, Jiamin" userId="f043955b-5e44-407c-bbd5-97e6e0af4e05" providerId="ADAL" clId="{A0D16B2E-5051-4D99-8F12-0B3638511F1E}" dt="2022-02-04T04:57:41.142" v="2652" actId="47"/>
        <pc:sldMkLst>
          <pc:docMk/>
          <pc:sldMk cId="1792837794" sldId="261"/>
        </pc:sldMkLst>
      </pc:sldChg>
      <pc:sldChg chg="new del">
        <pc:chgData name="Tan, Jiamin" userId="f043955b-5e44-407c-bbd5-97e6e0af4e05" providerId="ADAL" clId="{A0D16B2E-5051-4D99-8F12-0B3638511F1E}" dt="2022-02-04T04:57:40.418" v="2651" actId="47"/>
        <pc:sldMkLst>
          <pc:docMk/>
          <pc:sldMk cId="3335620547" sldId="262"/>
        </pc:sldMkLst>
      </pc:sldChg>
      <pc:sldChg chg="addSp delSp modSp new mod">
        <pc:chgData name="Tan, Jiamin" userId="f043955b-5e44-407c-bbd5-97e6e0af4e05" providerId="ADAL" clId="{A0D16B2E-5051-4D99-8F12-0B3638511F1E}" dt="2022-02-04T04:37:57.784" v="1517" actId="1076"/>
        <pc:sldMkLst>
          <pc:docMk/>
          <pc:sldMk cId="827260914" sldId="263"/>
        </pc:sldMkLst>
        <pc:spChg chg="del">
          <ac:chgData name="Tan, Jiamin" userId="f043955b-5e44-407c-bbd5-97e6e0af4e05" providerId="ADAL" clId="{A0D16B2E-5051-4D99-8F12-0B3638511F1E}" dt="2022-02-04T02:45:25.488" v="295" actId="478"/>
          <ac:spMkLst>
            <pc:docMk/>
            <pc:sldMk cId="827260914" sldId="263"/>
            <ac:spMk id="2" creationId="{EF356656-7186-443B-9D25-E84FF9E8440E}"/>
          </ac:spMkLst>
        </pc:spChg>
        <pc:spChg chg="del">
          <ac:chgData name="Tan, Jiamin" userId="f043955b-5e44-407c-bbd5-97e6e0af4e05" providerId="ADAL" clId="{A0D16B2E-5051-4D99-8F12-0B3638511F1E}" dt="2022-02-04T02:45:26.271" v="296" actId="478"/>
          <ac:spMkLst>
            <pc:docMk/>
            <pc:sldMk cId="827260914" sldId="263"/>
            <ac:spMk id="3" creationId="{F04E1097-28E1-4C53-8494-4CA85248F93E}"/>
          </ac:spMkLst>
        </pc:spChg>
        <pc:spChg chg="add del mod">
          <ac:chgData name="Tan, Jiamin" userId="f043955b-5e44-407c-bbd5-97e6e0af4e05" providerId="ADAL" clId="{A0D16B2E-5051-4D99-8F12-0B3638511F1E}" dt="2022-02-04T03:28:28.055" v="646" actId="20577"/>
          <ac:spMkLst>
            <pc:docMk/>
            <pc:sldMk cId="827260914" sldId="263"/>
            <ac:spMk id="20" creationId="{E292A102-0F16-43D3-B1CC-621F99F08678}"/>
          </ac:spMkLst>
        </pc:spChg>
        <pc:spChg chg="add mod">
          <ac:chgData name="Tan, Jiamin" userId="f043955b-5e44-407c-bbd5-97e6e0af4e05" providerId="ADAL" clId="{A0D16B2E-5051-4D99-8F12-0B3638511F1E}" dt="2022-02-04T03:28:31.476" v="652" actId="20577"/>
          <ac:spMkLst>
            <pc:docMk/>
            <pc:sldMk cId="827260914" sldId="263"/>
            <ac:spMk id="21" creationId="{0DEC78B1-795B-418A-9F05-1847878AD304}"/>
          </ac:spMkLst>
        </pc:spChg>
        <pc:spChg chg="add mod">
          <ac:chgData name="Tan, Jiamin" userId="f043955b-5e44-407c-bbd5-97e6e0af4e05" providerId="ADAL" clId="{A0D16B2E-5051-4D99-8F12-0B3638511F1E}" dt="2022-02-04T04:16:17.441" v="894"/>
          <ac:spMkLst>
            <pc:docMk/>
            <pc:sldMk cId="827260914" sldId="263"/>
            <ac:spMk id="25" creationId="{6CC175AA-D65C-4176-ADD2-8941ED932513}"/>
          </ac:spMkLst>
        </pc:spChg>
        <pc:spChg chg="add del mod">
          <ac:chgData name="Tan, Jiamin" userId="f043955b-5e44-407c-bbd5-97e6e0af4e05" providerId="ADAL" clId="{A0D16B2E-5051-4D99-8F12-0B3638511F1E}" dt="2022-02-04T04:26:43.288" v="1021" actId="478"/>
          <ac:spMkLst>
            <pc:docMk/>
            <pc:sldMk cId="827260914" sldId="263"/>
            <ac:spMk id="28" creationId="{0A1270E7-669F-4AF6-AAF0-D4C0C17A8644}"/>
          </ac:spMkLst>
        </pc:spChg>
        <pc:spChg chg="add mod">
          <ac:chgData name="Tan, Jiamin" userId="f043955b-5e44-407c-bbd5-97e6e0af4e05" providerId="ADAL" clId="{A0D16B2E-5051-4D99-8F12-0B3638511F1E}" dt="2022-02-04T04:37:57.784" v="1517" actId="1076"/>
          <ac:spMkLst>
            <pc:docMk/>
            <pc:sldMk cId="827260914" sldId="263"/>
            <ac:spMk id="29" creationId="{A4CA4AFB-D877-4C8A-B469-D05E492C24F9}"/>
          </ac:spMkLst>
        </pc:spChg>
        <pc:picChg chg="add del mod modCrop">
          <ac:chgData name="Tan, Jiamin" userId="f043955b-5e44-407c-bbd5-97e6e0af4e05" providerId="ADAL" clId="{A0D16B2E-5051-4D99-8F12-0B3638511F1E}" dt="2022-02-04T03:15:32.896" v="559" actId="478"/>
          <ac:picMkLst>
            <pc:docMk/>
            <pc:sldMk cId="827260914" sldId="263"/>
            <ac:picMk id="5" creationId="{CDCB976E-B5A8-4E77-9387-7CDFAFD7E78D}"/>
          </ac:picMkLst>
        </pc:picChg>
        <pc:picChg chg="add del mod">
          <ac:chgData name="Tan, Jiamin" userId="f043955b-5e44-407c-bbd5-97e6e0af4e05" providerId="ADAL" clId="{A0D16B2E-5051-4D99-8F12-0B3638511F1E}" dt="2022-02-04T03:15:32.696" v="558" actId="478"/>
          <ac:picMkLst>
            <pc:docMk/>
            <pc:sldMk cId="827260914" sldId="263"/>
            <ac:picMk id="7" creationId="{7AF797AB-7D70-4721-AE8B-2F08AC52CFB0}"/>
          </ac:picMkLst>
        </pc:picChg>
        <pc:picChg chg="add del mod modCrop">
          <ac:chgData name="Tan, Jiamin" userId="f043955b-5e44-407c-bbd5-97e6e0af4e05" providerId="ADAL" clId="{A0D16B2E-5051-4D99-8F12-0B3638511F1E}" dt="2022-02-04T02:49:49.717" v="359" actId="478"/>
          <ac:picMkLst>
            <pc:docMk/>
            <pc:sldMk cId="827260914" sldId="263"/>
            <ac:picMk id="8" creationId="{38876A26-BFCB-474D-96A9-0A6E51B0A6D8}"/>
          </ac:picMkLst>
        </pc:picChg>
        <pc:picChg chg="add del mod modCrop">
          <ac:chgData name="Tan, Jiamin" userId="f043955b-5e44-407c-bbd5-97e6e0af4e05" providerId="ADAL" clId="{A0D16B2E-5051-4D99-8F12-0B3638511F1E}" dt="2022-02-04T03:15:19.707" v="549" actId="478"/>
          <ac:picMkLst>
            <pc:docMk/>
            <pc:sldMk cId="827260914" sldId="263"/>
            <ac:picMk id="10" creationId="{771F6BE4-4D6A-490E-9CF5-DA2F8F4C3CF3}"/>
          </ac:picMkLst>
        </pc:picChg>
        <pc:picChg chg="add del mod modCrop">
          <ac:chgData name="Tan, Jiamin" userId="f043955b-5e44-407c-bbd5-97e6e0af4e05" providerId="ADAL" clId="{A0D16B2E-5051-4D99-8F12-0B3638511F1E}" dt="2022-02-04T03:15:32.248" v="556" actId="478"/>
          <ac:picMkLst>
            <pc:docMk/>
            <pc:sldMk cId="827260914" sldId="263"/>
            <ac:picMk id="12" creationId="{E54D4C91-7298-4938-A7CD-E4389D45B0DE}"/>
          </ac:picMkLst>
        </pc:picChg>
        <pc:picChg chg="add del mod">
          <ac:chgData name="Tan, Jiamin" userId="f043955b-5e44-407c-bbd5-97e6e0af4e05" providerId="ADAL" clId="{A0D16B2E-5051-4D99-8F12-0B3638511F1E}" dt="2022-02-04T03:15:32.410" v="557" actId="478"/>
          <ac:picMkLst>
            <pc:docMk/>
            <pc:sldMk cId="827260914" sldId="263"/>
            <ac:picMk id="14" creationId="{6C417339-01E2-4E16-AC92-C245C852EB84}"/>
          </ac:picMkLst>
        </pc:picChg>
        <pc:picChg chg="add del mod">
          <ac:chgData name="Tan, Jiamin" userId="f043955b-5e44-407c-bbd5-97e6e0af4e05" providerId="ADAL" clId="{A0D16B2E-5051-4D99-8F12-0B3638511F1E}" dt="2022-02-04T03:24:54.194" v="610" actId="478"/>
          <ac:picMkLst>
            <pc:docMk/>
            <pc:sldMk cId="827260914" sldId="263"/>
            <ac:picMk id="22" creationId="{BEFF3935-DD0A-45E3-855F-6F12FEE274E4}"/>
          </ac:picMkLst>
        </pc:picChg>
        <pc:picChg chg="add del mod">
          <ac:chgData name="Tan, Jiamin" userId="f043955b-5e44-407c-bbd5-97e6e0af4e05" providerId="ADAL" clId="{A0D16B2E-5051-4D99-8F12-0B3638511F1E}" dt="2022-02-04T03:25:33.517" v="617" actId="21"/>
          <ac:picMkLst>
            <pc:docMk/>
            <pc:sldMk cId="827260914" sldId="263"/>
            <ac:picMk id="23" creationId="{B06A1BFC-DA99-46A7-8CA0-DE90DE31250C}"/>
          </ac:picMkLst>
        </pc:picChg>
        <pc:picChg chg="add del mod">
          <ac:chgData name="Tan, Jiamin" userId="f043955b-5e44-407c-bbd5-97e6e0af4e05" providerId="ADAL" clId="{A0D16B2E-5051-4D99-8F12-0B3638511F1E}" dt="2022-02-04T03:26:33.599" v="635" actId="21"/>
          <ac:picMkLst>
            <pc:docMk/>
            <pc:sldMk cId="827260914" sldId="263"/>
            <ac:picMk id="24" creationId="{DDF2A59D-51F4-43FB-A26A-7F8719377AFA}"/>
          </ac:picMkLst>
        </pc:picChg>
        <pc:picChg chg="add del mod">
          <ac:chgData name="Tan, Jiamin" userId="f043955b-5e44-407c-bbd5-97e6e0af4e05" providerId="ADAL" clId="{A0D16B2E-5051-4D99-8F12-0B3638511F1E}" dt="2022-02-04T04:22:08.743" v="918" actId="21"/>
          <ac:picMkLst>
            <pc:docMk/>
            <pc:sldMk cId="827260914" sldId="263"/>
            <ac:picMk id="27" creationId="{6E6FE46F-6FD7-482C-B7A6-A497FF59BDA9}"/>
          </ac:picMkLst>
        </pc:picChg>
        <pc:cxnChg chg="add del mod">
          <ac:chgData name="Tan, Jiamin" userId="f043955b-5e44-407c-bbd5-97e6e0af4e05" providerId="ADAL" clId="{A0D16B2E-5051-4D99-8F12-0B3638511F1E}" dt="2022-02-04T03:09:12.700" v="505" actId="478"/>
          <ac:cxnSpMkLst>
            <pc:docMk/>
            <pc:sldMk cId="827260914" sldId="263"/>
            <ac:cxnSpMk id="16" creationId="{ECA3B66B-0922-4EFF-A371-513B19D63F6E}"/>
          </ac:cxnSpMkLst>
        </pc:cxnChg>
      </pc:sldChg>
      <pc:sldChg chg="addSp delSp modSp new mod">
        <pc:chgData name="Tan, Jiamin" userId="f043955b-5e44-407c-bbd5-97e6e0af4e05" providerId="ADAL" clId="{A0D16B2E-5051-4D99-8F12-0B3638511F1E}" dt="2022-02-04T04:50:24.459" v="2070" actId="20577"/>
        <pc:sldMkLst>
          <pc:docMk/>
          <pc:sldMk cId="2535808777" sldId="264"/>
        </pc:sldMkLst>
        <pc:spChg chg="del">
          <ac:chgData name="Tan, Jiamin" userId="f043955b-5e44-407c-bbd5-97e6e0af4e05" providerId="ADAL" clId="{A0D16B2E-5051-4D99-8F12-0B3638511F1E}" dt="2022-02-04T03:15:09.762" v="547" actId="478"/>
          <ac:spMkLst>
            <pc:docMk/>
            <pc:sldMk cId="2535808777" sldId="264"/>
            <ac:spMk id="2" creationId="{253F2A8E-3A71-4DA9-B99F-9C443CE7EB07}"/>
          </ac:spMkLst>
        </pc:spChg>
        <pc:spChg chg="del">
          <ac:chgData name="Tan, Jiamin" userId="f043955b-5e44-407c-bbd5-97e6e0af4e05" providerId="ADAL" clId="{A0D16B2E-5051-4D99-8F12-0B3638511F1E}" dt="2022-02-04T03:23:54.255" v="596" actId="478"/>
          <ac:spMkLst>
            <pc:docMk/>
            <pc:sldMk cId="2535808777" sldId="264"/>
            <ac:spMk id="3" creationId="{08E9682A-56D4-429B-947A-0A94960810A9}"/>
          </ac:spMkLst>
        </pc:spChg>
        <pc:spChg chg="add mod">
          <ac:chgData name="Tan, Jiamin" userId="f043955b-5e44-407c-bbd5-97e6e0af4e05" providerId="ADAL" clId="{A0D16B2E-5051-4D99-8F12-0B3638511F1E}" dt="2022-02-04T03:29:17.216" v="678" actId="20577"/>
          <ac:spMkLst>
            <pc:docMk/>
            <pc:sldMk cId="2535808777" sldId="264"/>
            <ac:spMk id="16" creationId="{1B322AE9-60DB-4F65-9A80-7C6E0B41294E}"/>
          </ac:spMkLst>
        </pc:spChg>
        <pc:spChg chg="add mod">
          <ac:chgData name="Tan, Jiamin" userId="f043955b-5e44-407c-bbd5-97e6e0af4e05" providerId="ADAL" clId="{A0D16B2E-5051-4D99-8F12-0B3638511F1E}" dt="2022-02-04T03:29:29.279" v="679"/>
          <ac:spMkLst>
            <pc:docMk/>
            <pc:sldMk cId="2535808777" sldId="264"/>
            <ac:spMk id="17" creationId="{731DD760-C407-41E2-96F0-FF550C11F1F2}"/>
          </ac:spMkLst>
        </pc:spChg>
        <pc:spChg chg="add mod">
          <ac:chgData name="Tan, Jiamin" userId="f043955b-5e44-407c-bbd5-97e6e0af4e05" providerId="ADAL" clId="{A0D16B2E-5051-4D99-8F12-0B3638511F1E}" dt="2022-02-04T04:50:24.459" v="2070" actId="20577"/>
          <ac:spMkLst>
            <pc:docMk/>
            <pc:sldMk cId="2535808777" sldId="264"/>
            <ac:spMk id="22" creationId="{65410D75-B947-449F-BC04-66336DF22A86}"/>
          </ac:spMkLst>
        </pc:spChg>
        <pc:picChg chg="add del">
          <ac:chgData name="Tan, Jiamin" userId="f043955b-5e44-407c-bbd5-97e6e0af4e05" providerId="ADAL" clId="{A0D16B2E-5051-4D99-8F12-0B3638511F1E}" dt="2022-02-04T03:24:00.299" v="598" actId="21"/>
          <ac:picMkLst>
            <pc:docMk/>
            <pc:sldMk cId="2535808777" sldId="264"/>
            <ac:picMk id="5" creationId="{E89218DD-14BF-4958-8BC1-9C215698F634}"/>
          </ac:picMkLst>
        </pc:picChg>
        <pc:picChg chg="add del mod">
          <ac:chgData name="Tan, Jiamin" userId="f043955b-5e44-407c-bbd5-97e6e0af4e05" providerId="ADAL" clId="{A0D16B2E-5051-4D99-8F12-0B3638511F1E}" dt="2022-02-04T03:24:36.326" v="606" actId="21"/>
          <ac:picMkLst>
            <pc:docMk/>
            <pc:sldMk cId="2535808777" sldId="264"/>
            <ac:picMk id="6" creationId="{99D3618B-3D32-48F7-A70C-460FB8174FED}"/>
          </ac:picMkLst>
        </pc:picChg>
        <pc:picChg chg="add mod">
          <ac:chgData name="Tan, Jiamin" userId="f043955b-5e44-407c-bbd5-97e6e0af4e05" providerId="ADAL" clId="{A0D16B2E-5051-4D99-8F12-0B3638511F1E}" dt="2022-02-04T03:24:50.824" v="609"/>
          <ac:picMkLst>
            <pc:docMk/>
            <pc:sldMk cId="2535808777" sldId="264"/>
            <ac:picMk id="7" creationId="{B49B878E-BF28-46F8-A22C-622D2ABFC289}"/>
          </ac:picMkLst>
        </pc:picChg>
        <pc:picChg chg="add del mod">
          <ac:chgData name="Tan, Jiamin" userId="f043955b-5e44-407c-bbd5-97e6e0af4e05" providerId="ADAL" clId="{A0D16B2E-5051-4D99-8F12-0B3638511F1E}" dt="2022-02-04T03:59:08.665" v="827" actId="478"/>
          <ac:picMkLst>
            <pc:docMk/>
            <pc:sldMk cId="2535808777" sldId="264"/>
            <ac:picMk id="8" creationId="{BDFCDE93-98F6-4186-8C87-3789A5E98E1F}"/>
          </ac:picMkLst>
        </pc:picChg>
        <pc:picChg chg="add del mod">
          <ac:chgData name="Tan, Jiamin" userId="f043955b-5e44-407c-bbd5-97e6e0af4e05" providerId="ADAL" clId="{A0D16B2E-5051-4D99-8F12-0B3638511F1E}" dt="2022-02-04T03:25:17.446" v="611" actId="478"/>
          <ac:picMkLst>
            <pc:docMk/>
            <pc:sldMk cId="2535808777" sldId="264"/>
            <ac:picMk id="9" creationId="{FC9093BD-2406-423D-8F03-78CD1E11D60E}"/>
          </ac:picMkLst>
        </pc:picChg>
        <pc:picChg chg="add del">
          <ac:chgData name="Tan, Jiamin" userId="f043955b-5e44-407c-bbd5-97e6e0af4e05" providerId="ADAL" clId="{A0D16B2E-5051-4D99-8F12-0B3638511F1E}" dt="2022-02-04T03:25:22.272" v="613" actId="21"/>
          <ac:picMkLst>
            <pc:docMk/>
            <pc:sldMk cId="2535808777" sldId="264"/>
            <ac:picMk id="11" creationId="{DEAC2D84-B3C9-42BE-9E19-BAB40DBCBE51}"/>
          </ac:picMkLst>
        </pc:picChg>
        <pc:picChg chg="add mod">
          <ac:chgData name="Tan, Jiamin" userId="f043955b-5e44-407c-bbd5-97e6e0af4e05" providerId="ADAL" clId="{A0D16B2E-5051-4D99-8F12-0B3638511F1E}" dt="2022-02-04T03:25:37.522" v="619" actId="208"/>
          <ac:picMkLst>
            <pc:docMk/>
            <pc:sldMk cId="2535808777" sldId="264"/>
            <ac:picMk id="12" creationId="{D77E89F3-8E1E-4643-82F6-7749C74944BB}"/>
          </ac:picMkLst>
        </pc:picChg>
        <pc:picChg chg="add del mod">
          <ac:chgData name="Tan, Jiamin" userId="f043955b-5e44-407c-bbd5-97e6e0af4e05" providerId="ADAL" clId="{A0D16B2E-5051-4D99-8F12-0B3638511F1E}" dt="2022-02-04T03:26:28.390" v="632" actId="21"/>
          <ac:picMkLst>
            <pc:docMk/>
            <pc:sldMk cId="2535808777" sldId="264"/>
            <ac:picMk id="14" creationId="{649DBA59-90FC-4F69-A919-C9FD64F215BC}"/>
          </ac:picMkLst>
        </pc:picChg>
        <pc:picChg chg="add del mod">
          <ac:chgData name="Tan, Jiamin" userId="f043955b-5e44-407c-bbd5-97e6e0af4e05" providerId="ADAL" clId="{A0D16B2E-5051-4D99-8F12-0B3638511F1E}" dt="2022-02-04T03:59:09.366" v="828" actId="478"/>
          <ac:picMkLst>
            <pc:docMk/>
            <pc:sldMk cId="2535808777" sldId="264"/>
            <ac:picMk id="15" creationId="{CE79B179-C3CF-48D4-B507-6BDA8AAD82C2}"/>
          </ac:picMkLst>
        </pc:picChg>
        <pc:picChg chg="add del mod">
          <ac:chgData name="Tan, Jiamin" userId="f043955b-5e44-407c-bbd5-97e6e0af4e05" providerId="ADAL" clId="{A0D16B2E-5051-4D99-8F12-0B3638511F1E}" dt="2022-02-04T03:30:40.359" v="698" actId="478"/>
          <ac:picMkLst>
            <pc:docMk/>
            <pc:sldMk cId="2535808777" sldId="264"/>
            <ac:picMk id="19" creationId="{8EA33659-1045-45EC-B501-7B703BBC1553}"/>
          </ac:picMkLst>
        </pc:picChg>
        <pc:picChg chg="add mod">
          <ac:chgData name="Tan, Jiamin" userId="f043955b-5e44-407c-bbd5-97e6e0af4e05" providerId="ADAL" clId="{A0D16B2E-5051-4D99-8F12-0B3638511F1E}" dt="2022-02-04T03:31:21.045" v="713" actId="1076"/>
          <ac:picMkLst>
            <pc:docMk/>
            <pc:sldMk cId="2535808777" sldId="264"/>
            <ac:picMk id="21" creationId="{0A98C2D6-D100-448E-8201-F98ECC0B7DD0}"/>
          </ac:picMkLst>
        </pc:picChg>
      </pc:sldChg>
      <pc:sldChg chg="new del">
        <pc:chgData name="Tan, Jiamin" userId="f043955b-5e44-407c-bbd5-97e6e0af4e05" providerId="ADAL" clId="{A0D16B2E-5051-4D99-8F12-0B3638511F1E}" dt="2022-02-04T03:15:05.576" v="545" actId="680"/>
        <pc:sldMkLst>
          <pc:docMk/>
          <pc:sldMk cId="3059550759" sldId="264"/>
        </pc:sldMkLst>
      </pc:sldChg>
      <pc:sldChg chg="add del">
        <pc:chgData name="Tan, Jiamin" userId="f043955b-5e44-407c-bbd5-97e6e0af4e05" providerId="ADAL" clId="{A0D16B2E-5051-4D99-8F12-0B3638511F1E}" dt="2022-02-04T03:15:04.752" v="543"/>
        <pc:sldMkLst>
          <pc:docMk/>
          <pc:sldMk cId="1909357293" sldId="265"/>
        </pc:sldMkLst>
      </pc:sldChg>
      <pc:sldChg chg="addSp delSp modSp add mod">
        <pc:chgData name="Tan, Jiamin" userId="f043955b-5e44-407c-bbd5-97e6e0af4e05" providerId="ADAL" clId="{A0D16B2E-5051-4D99-8F12-0B3638511F1E}" dt="2022-02-04T04:48:53.362" v="1972" actId="20577"/>
        <pc:sldMkLst>
          <pc:docMk/>
          <pc:sldMk cId="2828765380" sldId="265"/>
        </pc:sldMkLst>
        <pc:spChg chg="add del mod">
          <ac:chgData name="Tan, Jiamin" userId="f043955b-5e44-407c-bbd5-97e6e0af4e05" providerId="ADAL" clId="{A0D16B2E-5051-4D99-8F12-0B3638511F1E}" dt="2022-02-04T03:18:24.924" v="594" actId="478"/>
          <ac:spMkLst>
            <pc:docMk/>
            <pc:sldMk cId="2828765380" sldId="265"/>
            <ac:spMk id="2" creationId="{13F6D031-4AD8-4A10-9930-E26AC26F5631}"/>
          </ac:spMkLst>
        </pc:spChg>
        <pc:spChg chg="add mod">
          <ac:chgData name="Tan, Jiamin" userId="f043955b-5e44-407c-bbd5-97e6e0af4e05" providerId="ADAL" clId="{A0D16B2E-5051-4D99-8F12-0B3638511F1E}" dt="2022-02-04T03:28:40.726" v="653"/>
          <ac:spMkLst>
            <pc:docMk/>
            <pc:sldMk cId="2828765380" sldId="265"/>
            <ac:spMk id="15" creationId="{7A7EB00F-2C06-495A-9884-17EE5D2F2E0C}"/>
          </ac:spMkLst>
        </pc:spChg>
        <pc:spChg chg="add mod">
          <ac:chgData name="Tan, Jiamin" userId="f043955b-5e44-407c-bbd5-97e6e0af4e05" providerId="ADAL" clId="{A0D16B2E-5051-4D99-8F12-0B3638511F1E}" dt="2022-02-04T04:48:53.362" v="1972" actId="20577"/>
          <ac:spMkLst>
            <pc:docMk/>
            <pc:sldMk cId="2828765380" sldId="265"/>
            <ac:spMk id="16" creationId="{847A07B4-C166-4FD9-80A5-38B3CE52682A}"/>
          </ac:spMkLst>
        </pc:spChg>
        <pc:spChg chg="del mod">
          <ac:chgData name="Tan, Jiamin" userId="f043955b-5e44-407c-bbd5-97e6e0af4e05" providerId="ADAL" clId="{A0D16B2E-5051-4D99-8F12-0B3638511F1E}" dt="2022-02-04T03:15:40.411" v="563" actId="478"/>
          <ac:spMkLst>
            <pc:docMk/>
            <pc:sldMk cId="2828765380" sldId="265"/>
            <ac:spMk id="20" creationId="{E292A102-0F16-43D3-B1CC-621F99F08678}"/>
          </ac:spMkLst>
        </pc:spChg>
        <pc:spChg chg="del">
          <ac:chgData name="Tan, Jiamin" userId="f043955b-5e44-407c-bbd5-97e6e0af4e05" providerId="ADAL" clId="{A0D16B2E-5051-4D99-8F12-0B3638511F1E}" dt="2022-02-04T03:15:39.023" v="561" actId="478"/>
          <ac:spMkLst>
            <pc:docMk/>
            <pc:sldMk cId="2828765380" sldId="265"/>
            <ac:spMk id="21" creationId="{0DEC78B1-795B-418A-9F05-1847878AD304}"/>
          </ac:spMkLst>
        </pc:spChg>
        <pc:picChg chg="del">
          <ac:chgData name="Tan, Jiamin" userId="f043955b-5e44-407c-bbd5-97e6e0af4e05" providerId="ADAL" clId="{A0D16B2E-5051-4D99-8F12-0B3638511F1E}" dt="2022-02-04T03:15:40.765" v="564" actId="478"/>
          <ac:picMkLst>
            <pc:docMk/>
            <pc:sldMk cId="2828765380" sldId="265"/>
            <ac:picMk id="5" creationId="{CDCB976E-B5A8-4E77-9387-7CDFAFD7E78D}"/>
          </ac:picMkLst>
        </pc:picChg>
        <pc:picChg chg="del">
          <ac:chgData name="Tan, Jiamin" userId="f043955b-5e44-407c-bbd5-97e6e0af4e05" providerId="ADAL" clId="{A0D16B2E-5051-4D99-8F12-0B3638511F1E}" dt="2022-02-04T03:15:37.836" v="560" actId="478"/>
          <ac:picMkLst>
            <pc:docMk/>
            <pc:sldMk cId="2828765380" sldId="265"/>
            <ac:picMk id="7" creationId="{7AF797AB-7D70-4721-AE8B-2F08AC52CFB0}"/>
          </ac:picMkLst>
        </pc:picChg>
        <pc:picChg chg="add mod">
          <ac:chgData name="Tan, Jiamin" userId="f043955b-5e44-407c-bbd5-97e6e0af4e05" providerId="ADAL" clId="{A0D16B2E-5051-4D99-8F12-0B3638511F1E}" dt="2022-02-04T03:16:07.181" v="567"/>
          <ac:picMkLst>
            <pc:docMk/>
            <pc:sldMk cId="2828765380" sldId="265"/>
            <ac:picMk id="9" creationId="{29FDE789-F772-413C-9BA9-6E1C551BB90D}"/>
          </ac:picMkLst>
        </pc:picChg>
        <pc:picChg chg="mod ord">
          <ac:chgData name="Tan, Jiamin" userId="f043955b-5e44-407c-bbd5-97e6e0af4e05" providerId="ADAL" clId="{A0D16B2E-5051-4D99-8F12-0B3638511F1E}" dt="2022-02-04T03:18:39.786" v="595" actId="14100"/>
          <ac:picMkLst>
            <pc:docMk/>
            <pc:sldMk cId="2828765380" sldId="265"/>
            <ac:picMk id="10" creationId="{771F6BE4-4D6A-490E-9CF5-DA2F8F4C3CF3}"/>
          </ac:picMkLst>
        </pc:picChg>
        <pc:picChg chg="add del mod">
          <ac:chgData name="Tan, Jiamin" userId="f043955b-5e44-407c-bbd5-97e6e0af4e05" providerId="ADAL" clId="{A0D16B2E-5051-4D99-8F12-0B3638511F1E}" dt="2022-02-04T03:16:37.467" v="573" actId="478"/>
          <ac:picMkLst>
            <pc:docMk/>
            <pc:sldMk cId="2828765380" sldId="265"/>
            <ac:picMk id="11" creationId="{282511E1-F858-4750-A581-FFE49E523BD2}"/>
          </ac:picMkLst>
        </pc:picChg>
        <pc:picChg chg="del">
          <ac:chgData name="Tan, Jiamin" userId="f043955b-5e44-407c-bbd5-97e6e0af4e05" providerId="ADAL" clId="{A0D16B2E-5051-4D99-8F12-0B3638511F1E}" dt="2022-02-04T03:15:42.015" v="566" actId="478"/>
          <ac:picMkLst>
            <pc:docMk/>
            <pc:sldMk cId="2828765380" sldId="265"/>
            <ac:picMk id="12" creationId="{E54D4C91-7298-4938-A7CD-E4389D45B0DE}"/>
          </ac:picMkLst>
        </pc:picChg>
        <pc:picChg chg="add del mod">
          <ac:chgData name="Tan, Jiamin" userId="f043955b-5e44-407c-bbd5-97e6e0af4e05" providerId="ADAL" clId="{A0D16B2E-5051-4D99-8F12-0B3638511F1E}" dt="2022-02-04T03:24:14.900" v="604" actId="21"/>
          <ac:picMkLst>
            <pc:docMk/>
            <pc:sldMk cId="2828765380" sldId="265"/>
            <ac:picMk id="13" creationId="{F02AE764-FFC7-449D-B27D-ACE08D377037}"/>
          </ac:picMkLst>
        </pc:picChg>
        <pc:picChg chg="del">
          <ac:chgData name="Tan, Jiamin" userId="f043955b-5e44-407c-bbd5-97e6e0af4e05" providerId="ADAL" clId="{A0D16B2E-5051-4D99-8F12-0B3638511F1E}" dt="2022-02-04T03:15:41.652" v="565" actId="478"/>
          <ac:picMkLst>
            <pc:docMk/>
            <pc:sldMk cId="2828765380" sldId="265"/>
            <ac:picMk id="14" creationId="{6C417339-01E2-4E16-AC92-C245C852EB84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3:34:17.983" v="721" actId="22"/>
        <pc:sldMkLst>
          <pc:docMk/>
          <pc:sldMk cId="3384954127" sldId="266"/>
        </pc:sldMkLst>
        <pc:spChg chg="del">
          <ac:chgData name="Tan, Jiamin" userId="f043955b-5e44-407c-bbd5-97e6e0af4e05" providerId="ADAL" clId="{A0D16B2E-5051-4D99-8F12-0B3638511F1E}" dt="2022-02-04T03:32:56.877" v="715" actId="478"/>
          <ac:spMkLst>
            <pc:docMk/>
            <pc:sldMk cId="3384954127" sldId="266"/>
            <ac:spMk id="2" creationId="{C83CFE4F-EE27-4AD3-897F-52827D0A2D19}"/>
          </ac:spMkLst>
        </pc:spChg>
        <pc:spChg chg="del">
          <ac:chgData name="Tan, Jiamin" userId="f043955b-5e44-407c-bbd5-97e6e0af4e05" providerId="ADAL" clId="{A0D16B2E-5051-4D99-8F12-0B3638511F1E}" dt="2022-02-04T03:32:58.064" v="716" actId="478"/>
          <ac:spMkLst>
            <pc:docMk/>
            <pc:sldMk cId="3384954127" sldId="266"/>
            <ac:spMk id="3" creationId="{D3EC25D7-AB08-44C7-8412-836478F05DB8}"/>
          </ac:spMkLst>
        </pc:spChg>
        <pc:picChg chg="add del mod modCrop">
          <ac:chgData name="Tan, Jiamin" userId="f043955b-5e44-407c-bbd5-97e6e0af4e05" providerId="ADAL" clId="{A0D16B2E-5051-4D99-8F12-0B3638511F1E}" dt="2022-02-04T03:34:07.859" v="720" actId="478"/>
          <ac:picMkLst>
            <pc:docMk/>
            <pc:sldMk cId="3384954127" sldId="266"/>
            <ac:picMk id="5" creationId="{19E49CDC-EF4E-4B1E-AD0D-DE77A1999ABE}"/>
          </ac:picMkLst>
        </pc:picChg>
        <pc:picChg chg="add">
          <ac:chgData name="Tan, Jiamin" userId="f043955b-5e44-407c-bbd5-97e6e0af4e05" providerId="ADAL" clId="{A0D16B2E-5051-4D99-8F12-0B3638511F1E}" dt="2022-02-04T03:34:17.983" v="721" actId="22"/>
          <ac:picMkLst>
            <pc:docMk/>
            <pc:sldMk cId="3384954127" sldId="266"/>
            <ac:picMk id="7" creationId="{5B66A340-C0CD-46EC-B5EF-281E759D1F91}"/>
          </ac:picMkLst>
        </pc:picChg>
      </pc:sldChg>
      <pc:sldChg chg="addSp delSp new mod ord">
        <pc:chgData name="Tan, Jiamin" userId="f043955b-5e44-407c-bbd5-97e6e0af4e05" providerId="ADAL" clId="{A0D16B2E-5051-4D99-8F12-0B3638511F1E}" dt="2022-02-04T03:59:04.088" v="826"/>
        <pc:sldMkLst>
          <pc:docMk/>
          <pc:sldMk cId="3318797278" sldId="267"/>
        </pc:sldMkLst>
        <pc:spChg chg="del">
          <ac:chgData name="Tan, Jiamin" userId="f043955b-5e44-407c-bbd5-97e6e0af4e05" providerId="ADAL" clId="{A0D16B2E-5051-4D99-8F12-0B3638511F1E}" dt="2022-02-04T03:37:20.027" v="723" actId="478"/>
          <ac:spMkLst>
            <pc:docMk/>
            <pc:sldMk cId="3318797278" sldId="267"/>
            <ac:spMk id="2" creationId="{4A18E584-5AA3-4EC5-B9EC-7EF08F96E394}"/>
          </ac:spMkLst>
        </pc:spChg>
        <pc:spChg chg="del">
          <ac:chgData name="Tan, Jiamin" userId="f043955b-5e44-407c-bbd5-97e6e0af4e05" providerId="ADAL" clId="{A0D16B2E-5051-4D99-8F12-0B3638511F1E}" dt="2022-02-04T03:37:21.182" v="724" actId="478"/>
          <ac:spMkLst>
            <pc:docMk/>
            <pc:sldMk cId="3318797278" sldId="267"/>
            <ac:spMk id="3" creationId="{F6CC8F71-C664-494A-84A8-EFEE445883DB}"/>
          </ac:spMkLst>
        </pc:spChg>
        <pc:picChg chg="add">
          <ac:chgData name="Tan, Jiamin" userId="f043955b-5e44-407c-bbd5-97e6e0af4e05" providerId="ADAL" clId="{A0D16B2E-5051-4D99-8F12-0B3638511F1E}" dt="2022-02-04T03:37:22.872" v="725" actId="22"/>
          <ac:picMkLst>
            <pc:docMk/>
            <pc:sldMk cId="3318797278" sldId="267"/>
            <ac:picMk id="5" creationId="{7876153F-6BAD-4A40-B5A2-0EB07875E416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3:40:32.418" v="738" actId="14861"/>
        <pc:sldMkLst>
          <pc:docMk/>
          <pc:sldMk cId="621778336" sldId="268"/>
        </pc:sldMkLst>
        <pc:spChg chg="del">
          <ac:chgData name="Tan, Jiamin" userId="f043955b-5e44-407c-bbd5-97e6e0af4e05" providerId="ADAL" clId="{A0D16B2E-5051-4D99-8F12-0B3638511F1E}" dt="2022-02-04T03:39:31.586" v="727" actId="478"/>
          <ac:spMkLst>
            <pc:docMk/>
            <pc:sldMk cId="621778336" sldId="268"/>
            <ac:spMk id="2" creationId="{C8BC254A-710C-4B4B-B2F4-561A48578935}"/>
          </ac:spMkLst>
        </pc:spChg>
        <pc:spChg chg="del">
          <ac:chgData name="Tan, Jiamin" userId="f043955b-5e44-407c-bbd5-97e6e0af4e05" providerId="ADAL" clId="{A0D16B2E-5051-4D99-8F12-0B3638511F1E}" dt="2022-02-04T03:39:32.804" v="728" actId="478"/>
          <ac:spMkLst>
            <pc:docMk/>
            <pc:sldMk cId="621778336" sldId="268"/>
            <ac:spMk id="3" creationId="{E6E18A07-50AF-4522-8951-476AD1960E09}"/>
          </ac:spMkLst>
        </pc:spChg>
        <pc:picChg chg="add mod">
          <ac:chgData name="Tan, Jiamin" userId="f043955b-5e44-407c-bbd5-97e6e0af4e05" providerId="ADAL" clId="{A0D16B2E-5051-4D99-8F12-0B3638511F1E}" dt="2022-02-04T03:40:32.418" v="738" actId="14861"/>
          <ac:picMkLst>
            <pc:docMk/>
            <pc:sldMk cId="621778336" sldId="268"/>
            <ac:picMk id="5" creationId="{463C5FAF-E6A7-480D-9F42-0E2B9831240D}"/>
          </ac:picMkLst>
        </pc:picChg>
        <pc:picChg chg="add del mod">
          <ac:chgData name="Tan, Jiamin" userId="f043955b-5e44-407c-bbd5-97e6e0af4e05" providerId="ADAL" clId="{A0D16B2E-5051-4D99-8F12-0B3638511F1E}" dt="2022-02-04T03:39:42.925" v="731"/>
          <ac:picMkLst>
            <pc:docMk/>
            <pc:sldMk cId="621778336" sldId="268"/>
            <ac:picMk id="6" creationId="{1D518A54-9C90-483B-BDF6-33E72ED7508C}"/>
          </ac:picMkLst>
        </pc:picChg>
        <pc:picChg chg="add mod ord">
          <ac:chgData name="Tan, Jiamin" userId="f043955b-5e44-407c-bbd5-97e6e0af4e05" providerId="ADAL" clId="{A0D16B2E-5051-4D99-8F12-0B3638511F1E}" dt="2022-02-04T03:40:10.797" v="736" actId="29295"/>
          <ac:picMkLst>
            <pc:docMk/>
            <pc:sldMk cId="621778336" sldId="268"/>
            <ac:picMk id="7" creationId="{922F0434-DFD9-4025-823A-3B04B169FF99}"/>
          </ac:picMkLst>
        </pc:picChg>
      </pc:sldChg>
      <pc:sldChg chg="addSp delSp new mod">
        <pc:chgData name="Tan, Jiamin" userId="f043955b-5e44-407c-bbd5-97e6e0af4e05" providerId="ADAL" clId="{A0D16B2E-5051-4D99-8F12-0B3638511F1E}" dt="2022-02-04T03:46:29.869" v="742" actId="22"/>
        <pc:sldMkLst>
          <pc:docMk/>
          <pc:sldMk cId="4206088296" sldId="269"/>
        </pc:sldMkLst>
        <pc:spChg chg="del">
          <ac:chgData name="Tan, Jiamin" userId="f043955b-5e44-407c-bbd5-97e6e0af4e05" providerId="ADAL" clId="{A0D16B2E-5051-4D99-8F12-0B3638511F1E}" dt="2022-02-04T03:46:26.715" v="740" actId="478"/>
          <ac:spMkLst>
            <pc:docMk/>
            <pc:sldMk cId="4206088296" sldId="269"/>
            <ac:spMk id="2" creationId="{88AD365E-BF6E-4D5E-B52A-96D7CF00B57D}"/>
          </ac:spMkLst>
        </pc:spChg>
        <pc:spChg chg="del">
          <ac:chgData name="Tan, Jiamin" userId="f043955b-5e44-407c-bbd5-97e6e0af4e05" providerId="ADAL" clId="{A0D16B2E-5051-4D99-8F12-0B3638511F1E}" dt="2022-02-04T03:46:27.833" v="741" actId="478"/>
          <ac:spMkLst>
            <pc:docMk/>
            <pc:sldMk cId="4206088296" sldId="269"/>
            <ac:spMk id="3" creationId="{ADA5E6BC-1127-4F0B-BD0C-AA4BFAB4C501}"/>
          </ac:spMkLst>
        </pc:spChg>
        <pc:picChg chg="add">
          <ac:chgData name="Tan, Jiamin" userId="f043955b-5e44-407c-bbd5-97e6e0af4e05" providerId="ADAL" clId="{A0D16B2E-5051-4D99-8F12-0B3638511F1E}" dt="2022-02-04T03:46:29.869" v="742" actId="22"/>
          <ac:picMkLst>
            <pc:docMk/>
            <pc:sldMk cId="4206088296" sldId="269"/>
            <ac:picMk id="5" creationId="{F7FF722C-4BD0-4CDC-A73D-2920E5A86761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3:50:13.883" v="788" actId="1076"/>
        <pc:sldMkLst>
          <pc:docMk/>
          <pc:sldMk cId="889301646" sldId="270"/>
        </pc:sldMkLst>
        <pc:spChg chg="del">
          <ac:chgData name="Tan, Jiamin" userId="f043955b-5e44-407c-bbd5-97e6e0af4e05" providerId="ADAL" clId="{A0D16B2E-5051-4D99-8F12-0B3638511F1E}" dt="2022-02-04T03:46:52.799" v="744" actId="478"/>
          <ac:spMkLst>
            <pc:docMk/>
            <pc:sldMk cId="889301646" sldId="270"/>
            <ac:spMk id="2" creationId="{46FF27C9-ED0E-4CFC-9B82-1B31C38154B3}"/>
          </ac:spMkLst>
        </pc:spChg>
        <pc:spChg chg="del">
          <ac:chgData name="Tan, Jiamin" userId="f043955b-5e44-407c-bbd5-97e6e0af4e05" providerId="ADAL" clId="{A0D16B2E-5051-4D99-8F12-0B3638511F1E}" dt="2022-02-04T03:46:53.838" v="745" actId="478"/>
          <ac:spMkLst>
            <pc:docMk/>
            <pc:sldMk cId="889301646" sldId="270"/>
            <ac:spMk id="3" creationId="{695609FF-C5FA-468D-B042-CD7DDC6E8915}"/>
          </ac:spMkLst>
        </pc:spChg>
        <pc:picChg chg="add mod">
          <ac:chgData name="Tan, Jiamin" userId="f043955b-5e44-407c-bbd5-97e6e0af4e05" providerId="ADAL" clId="{A0D16B2E-5051-4D99-8F12-0B3638511F1E}" dt="2022-02-04T03:48:02.073" v="756" actId="1076"/>
          <ac:picMkLst>
            <pc:docMk/>
            <pc:sldMk cId="889301646" sldId="270"/>
            <ac:picMk id="5" creationId="{79F99E97-9341-4EFA-92F8-BBEAF816E0EA}"/>
          </ac:picMkLst>
        </pc:picChg>
        <pc:picChg chg="add mod ord">
          <ac:chgData name="Tan, Jiamin" userId="f043955b-5e44-407c-bbd5-97e6e0af4e05" providerId="ADAL" clId="{A0D16B2E-5051-4D99-8F12-0B3638511F1E}" dt="2022-02-04T03:47:43.741" v="751" actId="29295"/>
          <ac:picMkLst>
            <pc:docMk/>
            <pc:sldMk cId="889301646" sldId="270"/>
            <ac:picMk id="6" creationId="{0ED2F724-6336-4DD6-96DA-EE276224913B}"/>
          </ac:picMkLst>
        </pc:picChg>
        <pc:picChg chg="add mod">
          <ac:chgData name="Tan, Jiamin" userId="f043955b-5e44-407c-bbd5-97e6e0af4e05" providerId="ADAL" clId="{A0D16B2E-5051-4D99-8F12-0B3638511F1E}" dt="2022-02-04T03:48:58.214" v="772" actId="1076"/>
          <ac:picMkLst>
            <pc:docMk/>
            <pc:sldMk cId="889301646" sldId="270"/>
            <ac:picMk id="8" creationId="{73B0B0BD-0240-4798-BABF-ABD30F7B2CD1}"/>
          </ac:picMkLst>
        </pc:picChg>
        <pc:picChg chg="add mod">
          <ac:chgData name="Tan, Jiamin" userId="f043955b-5e44-407c-bbd5-97e6e0af4e05" providerId="ADAL" clId="{A0D16B2E-5051-4D99-8F12-0B3638511F1E}" dt="2022-02-04T03:50:13.883" v="788" actId="1076"/>
          <ac:picMkLst>
            <pc:docMk/>
            <pc:sldMk cId="889301646" sldId="270"/>
            <ac:picMk id="10" creationId="{3FD1CEC2-44DA-4952-9C7C-8466820F9EC0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3:57:47.384" v="818" actId="21"/>
        <pc:sldMkLst>
          <pc:docMk/>
          <pc:sldMk cId="2922766867" sldId="271"/>
        </pc:sldMkLst>
        <pc:spChg chg="del">
          <ac:chgData name="Tan, Jiamin" userId="f043955b-5e44-407c-bbd5-97e6e0af4e05" providerId="ADAL" clId="{A0D16B2E-5051-4D99-8F12-0B3638511F1E}" dt="2022-02-04T03:54:01.614" v="790" actId="478"/>
          <ac:spMkLst>
            <pc:docMk/>
            <pc:sldMk cId="2922766867" sldId="271"/>
            <ac:spMk id="2" creationId="{0668CC0B-9E2F-4B45-9DD8-3472B234510F}"/>
          </ac:spMkLst>
        </pc:spChg>
        <pc:spChg chg="del">
          <ac:chgData name="Tan, Jiamin" userId="f043955b-5e44-407c-bbd5-97e6e0af4e05" providerId="ADAL" clId="{A0D16B2E-5051-4D99-8F12-0B3638511F1E}" dt="2022-02-04T03:54:03.580" v="791" actId="478"/>
          <ac:spMkLst>
            <pc:docMk/>
            <pc:sldMk cId="2922766867" sldId="271"/>
            <ac:spMk id="3" creationId="{C8BDF511-E43F-4BC7-B9EB-A12BE4D85BA3}"/>
          </ac:spMkLst>
        </pc:spChg>
        <pc:picChg chg="add del">
          <ac:chgData name="Tan, Jiamin" userId="f043955b-5e44-407c-bbd5-97e6e0af4e05" providerId="ADAL" clId="{A0D16B2E-5051-4D99-8F12-0B3638511F1E}" dt="2022-02-04T03:54:11.934" v="793" actId="21"/>
          <ac:picMkLst>
            <pc:docMk/>
            <pc:sldMk cId="2922766867" sldId="271"/>
            <ac:picMk id="5" creationId="{066E6B9C-C88D-4660-8C2A-64045A019123}"/>
          </ac:picMkLst>
        </pc:picChg>
        <pc:picChg chg="add del mod">
          <ac:chgData name="Tan, Jiamin" userId="f043955b-5e44-407c-bbd5-97e6e0af4e05" providerId="ADAL" clId="{A0D16B2E-5051-4D99-8F12-0B3638511F1E}" dt="2022-02-04T03:54:31.973" v="799" actId="21"/>
          <ac:picMkLst>
            <pc:docMk/>
            <pc:sldMk cId="2922766867" sldId="271"/>
            <ac:picMk id="6" creationId="{9860249C-5040-41CC-90D9-80FF445215D4}"/>
          </ac:picMkLst>
        </pc:picChg>
        <pc:picChg chg="add mod">
          <ac:chgData name="Tan, Jiamin" userId="f043955b-5e44-407c-bbd5-97e6e0af4e05" providerId="ADAL" clId="{A0D16B2E-5051-4D99-8F12-0B3638511F1E}" dt="2022-02-04T03:54:40.414" v="803"/>
          <ac:picMkLst>
            <pc:docMk/>
            <pc:sldMk cId="2922766867" sldId="271"/>
            <ac:picMk id="7" creationId="{226F704D-91F0-440A-906E-AF5D841F57CA}"/>
          </ac:picMkLst>
        </pc:picChg>
        <pc:picChg chg="add mod">
          <ac:chgData name="Tan, Jiamin" userId="f043955b-5e44-407c-bbd5-97e6e0af4e05" providerId="ADAL" clId="{A0D16B2E-5051-4D99-8F12-0B3638511F1E}" dt="2022-02-04T03:55:14.367" v="809" actId="1076"/>
          <ac:picMkLst>
            <pc:docMk/>
            <pc:sldMk cId="2922766867" sldId="271"/>
            <ac:picMk id="9" creationId="{AC6829B4-AEF2-4E9D-B92E-639641E24BAE}"/>
          </ac:picMkLst>
        </pc:picChg>
        <pc:picChg chg="add del mod">
          <ac:chgData name="Tan, Jiamin" userId="f043955b-5e44-407c-bbd5-97e6e0af4e05" providerId="ADAL" clId="{A0D16B2E-5051-4D99-8F12-0B3638511F1E}" dt="2022-02-04T03:57:47.384" v="818" actId="21"/>
          <ac:picMkLst>
            <pc:docMk/>
            <pc:sldMk cId="2922766867" sldId="271"/>
            <ac:picMk id="10" creationId="{D98FF8E8-460C-4A34-BF70-046FBA516AD3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3:58:23.251" v="823" actId="1076"/>
        <pc:sldMkLst>
          <pc:docMk/>
          <pc:sldMk cId="2737256160" sldId="272"/>
        </pc:sldMkLst>
        <pc:spChg chg="del">
          <ac:chgData name="Tan, Jiamin" userId="f043955b-5e44-407c-bbd5-97e6e0af4e05" providerId="ADAL" clId="{A0D16B2E-5051-4D99-8F12-0B3638511F1E}" dt="2022-02-04T03:57:30.986" v="811" actId="478"/>
          <ac:spMkLst>
            <pc:docMk/>
            <pc:sldMk cId="2737256160" sldId="272"/>
            <ac:spMk id="2" creationId="{DE6A92B1-A545-498A-8F33-E21929C9F2B7}"/>
          </ac:spMkLst>
        </pc:spChg>
        <pc:spChg chg="del">
          <ac:chgData name="Tan, Jiamin" userId="f043955b-5e44-407c-bbd5-97e6e0af4e05" providerId="ADAL" clId="{A0D16B2E-5051-4D99-8F12-0B3638511F1E}" dt="2022-02-04T03:57:32.341" v="812" actId="478"/>
          <ac:spMkLst>
            <pc:docMk/>
            <pc:sldMk cId="2737256160" sldId="272"/>
            <ac:spMk id="3" creationId="{4F86C735-FA08-461A-A28C-E8D38EE56C1B}"/>
          </ac:spMkLst>
        </pc:spChg>
        <pc:picChg chg="add del">
          <ac:chgData name="Tan, Jiamin" userId="f043955b-5e44-407c-bbd5-97e6e0af4e05" providerId="ADAL" clId="{A0D16B2E-5051-4D99-8F12-0B3638511F1E}" dt="2022-02-04T03:57:36.480" v="814" actId="21"/>
          <ac:picMkLst>
            <pc:docMk/>
            <pc:sldMk cId="2737256160" sldId="272"/>
            <ac:picMk id="5" creationId="{EF365DA5-97B6-4FD6-A775-F01ABEE49C0D}"/>
          </ac:picMkLst>
        </pc:picChg>
        <pc:picChg chg="add mod">
          <ac:chgData name="Tan, Jiamin" userId="f043955b-5e44-407c-bbd5-97e6e0af4e05" providerId="ADAL" clId="{A0D16B2E-5051-4D99-8F12-0B3638511F1E}" dt="2022-02-04T03:57:49.573" v="819"/>
          <ac:picMkLst>
            <pc:docMk/>
            <pc:sldMk cId="2737256160" sldId="272"/>
            <ac:picMk id="6" creationId="{41065F9F-6754-46EE-9E97-10A6C8890B03}"/>
          </ac:picMkLst>
        </pc:picChg>
        <pc:picChg chg="add mod">
          <ac:chgData name="Tan, Jiamin" userId="f043955b-5e44-407c-bbd5-97e6e0af4e05" providerId="ADAL" clId="{A0D16B2E-5051-4D99-8F12-0B3638511F1E}" dt="2022-02-04T03:58:23.251" v="823" actId="1076"/>
          <ac:picMkLst>
            <pc:docMk/>
            <pc:sldMk cId="2737256160" sldId="272"/>
            <ac:picMk id="8" creationId="{1AC83016-A242-434B-913F-FFBF497B4781}"/>
          </ac:picMkLst>
        </pc:picChg>
      </pc:sldChg>
      <pc:sldChg chg="addSp delSp modSp add mod">
        <pc:chgData name="Tan, Jiamin" userId="f043955b-5e44-407c-bbd5-97e6e0af4e05" providerId="ADAL" clId="{A0D16B2E-5051-4D99-8F12-0B3638511F1E}" dt="2022-02-04T04:51:57.424" v="2138" actId="20577"/>
        <pc:sldMkLst>
          <pc:docMk/>
          <pc:sldMk cId="3603140859" sldId="273"/>
        </pc:sldMkLst>
        <pc:spChg chg="add mod">
          <ac:chgData name="Tan, Jiamin" userId="f043955b-5e44-407c-bbd5-97e6e0af4e05" providerId="ADAL" clId="{A0D16B2E-5051-4D99-8F12-0B3638511F1E}" dt="2022-02-04T04:51:57.424" v="2138" actId="20577"/>
          <ac:spMkLst>
            <pc:docMk/>
            <pc:sldMk cId="3603140859" sldId="273"/>
            <ac:spMk id="9" creationId="{9ED192E9-EC87-41C6-AE64-09B1EC6AC6B1}"/>
          </ac:spMkLst>
        </pc:spChg>
        <pc:spChg chg="mod">
          <ac:chgData name="Tan, Jiamin" userId="f043955b-5e44-407c-bbd5-97e6e0af4e05" providerId="ADAL" clId="{A0D16B2E-5051-4D99-8F12-0B3638511F1E}" dt="2022-02-04T04:51:14.542" v="2084" actId="20577"/>
          <ac:spMkLst>
            <pc:docMk/>
            <pc:sldMk cId="3603140859" sldId="273"/>
            <ac:spMk id="16" creationId="{1B322AE9-60DB-4F65-9A80-7C6E0B41294E}"/>
          </ac:spMkLst>
        </pc:spChg>
        <pc:picChg chg="del">
          <ac:chgData name="Tan, Jiamin" userId="f043955b-5e44-407c-bbd5-97e6e0af4e05" providerId="ADAL" clId="{A0D16B2E-5051-4D99-8F12-0B3638511F1E}" dt="2022-02-04T03:59:11.888" v="829" actId="478"/>
          <ac:picMkLst>
            <pc:docMk/>
            <pc:sldMk cId="3603140859" sldId="273"/>
            <ac:picMk id="21" creationId="{0A98C2D6-D100-448E-8201-F98ECC0B7DD0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4:27:08.005" v="1022" actId="1076"/>
        <pc:sldMkLst>
          <pc:docMk/>
          <pc:sldMk cId="2760833934" sldId="274"/>
        </pc:sldMkLst>
        <pc:spChg chg="del">
          <ac:chgData name="Tan, Jiamin" userId="f043955b-5e44-407c-bbd5-97e6e0af4e05" providerId="ADAL" clId="{A0D16B2E-5051-4D99-8F12-0B3638511F1E}" dt="2022-02-04T04:09:53.326" v="835" actId="478"/>
          <ac:spMkLst>
            <pc:docMk/>
            <pc:sldMk cId="2760833934" sldId="274"/>
            <ac:spMk id="2" creationId="{D1AC1806-3AE2-4BAE-A49D-11EA9163A4AB}"/>
          </ac:spMkLst>
        </pc:spChg>
        <pc:spChg chg="del">
          <ac:chgData name="Tan, Jiamin" userId="f043955b-5e44-407c-bbd5-97e6e0af4e05" providerId="ADAL" clId="{A0D16B2E-5051-4D99-8F12-0B3638511F1E}" dt="2022-02-04T04:09:54.544" v="836" actId="478"/>
          <ac:spMkLst>
            <pc:docMk/>
            <pc:sldMk cId="2760833934" sldId="274"/>
            <ac:spMk id="3" creationId="{600353F4-2DCF-4137-BE50-D137338875D0}"/>
          </ac:spMkLst>
        </pc:spChg>
        <pc:spChg chg="add mod">
          <ac:chgData name="Tan, Jiamin" userId="f043955b-5e44-407c-bbd5-97e6e0af4e05" providerId="ADAL" clId="{A0D16B2E-5051-4D99-8F12-0B3638511F1E}" dt="2022-02-04T04:14:58.676" v="891" actId="3626"/>
          <ac:spMkLst>
            <pc:docMk/>
            <pc:sldMk cId="2760833934" sldId="274"/>
            <ac:spMk id="10" creationId="{088903AA-615F-4A4B-8920-5CAC9BF4BB5D}"/>
          </ac:spMkLst>
        </pc:spChg>
        <pc:spChg chg="add del mod">
          <ac:chgData name="Tan, Jiamin" userId="f043955b-5e44-407c-bbd5-97e6e0af4e05" providerId="ADAL" clId="{A0D16B2E-5051-4D99-8F12-0B3638511F1E}" dt="2022-02-04T04:24:42.277" v="947" actId="478"/>
          <ac:spMkLst>
            <pc:docMk/>
            <pc:sldMk cId="2760833934" sldId="274"/>
            <ac:spMk id="11" creationId="{3B7D64D7-0703-48F6-919D-015BF28ACA65}"/>
          </ac:spMkLst>
        </pc:spChg>
        <pc:spChg chg="add mod">
          <ac:chgData name="Tan, Jiamin" userId="f043955b-5e44-407c-bbd5-97e6e0af4e05" providerId="ADAL" clId="{A0D16B2E-5051-4D99-8F12-0B3638511F1E}" dt="2022-02-04T04:27:08.005" v="1022" actId="1076"/>
          <ac:spMkLst>
            <pc:docMk/>
            <pc:sldMk cId="2760833934" sldId="274"/>
            <ac:spMk id="12" creationId="{E833D5A4-9831-4D67-A8B3-6DA56B05F951}"/>
          </ac:spMkLst>
        </pc:spChg>
        <pc:picChg chg="add del">
          <ac:chgData name="Tan, Jiamin" userId="f043955b-5e44-407c-bbd5-97e6e0af4e05" providerId="ADAL" clId="{A0D16B2E-5051-4D99-8F12-0B3638511F1E}" dt="2022-02-04T04:10:08.058" v="839" actId="21"/>
          <ac:picMkLst>
            <pc:docMk/>
            <pc:sldMk cId="2760833934" sldId="274"/>
            <ac:picMk id="5" creationId="{8B1BA2C7-9236-4920-90B2-B85668C3A58B}"/>
          </ac:picMkLst>
        </pc:picChg>
        <pc:picChg chg="add mod modCrop">
          <ac:chgData name="Tan, Jiamin" userId="f043955b-5e44-407c-bbd5-97e6e0af4e05" providerId="ADAL" clId="{A0D16B2E-5051-4D99-8F12-0B3638511F1E}" dt="2022-02-04T04:13:25.273" v="871" actId="732"/>
          <ac:picMkLst>
            <pc:docMk/>
            <pc:sldMk cId="2760833934" sldId="274"/>
            <ac:picMk id="7" creationId="{FC69C51F-9C2D-4E99-A659-5B22D2548857}"/>
          </ac:picMkLst>
        </pc:picChg>
        <pc:picChg chg="add mod modCrop">
          <ac:chgData name="Tan, Jiamin" userId="f043955b-5e44-407c-bbd5-97e6e0af4e05" providerId="ADAL" clId="{A0D16B2E-5051-4D99-8F12-0B3638511F1E}" dt="2022-02-04T04:12:49.813" v="870" actId="1076"/>
          <ac:picMkLst>
            <pc:docMk/>
            <pc:sldMk cId="2760833934" sldId="274"/>
            <ac:picMk id="9" creationId="{A2E01F8C-0B1F-410A-887C-DC9DD1471FCF}"/>
          </ac:picMkLst>
        </pc:picChg>
      </pc:sldChg>
      <pc:sldChg chg="addSp delSp modSp new mod">
        <pc:chgData name="Tan, Jiamin" userId="f043955b-5e44-407c-bbd5-97e6e0af4e05" providerId="ADAL" clId="{A0D16B2E-5051-4D99-8F12-0B3638511F1E}" dt="2022-02-04T04:49:10.676" v="1973" actId="1076"/>
        <pc:sldMkLst>
          <pc:docMk/>
          <pc:sldMk cId="957986784" sldId="275"/>
        </pc:sldMkLst>
        <pc:spChg chg="del">
          <ac:chgData name="Tan, Jiamin" userId="f043955b-5e44-407c-bbd5-97e6e0af4e05" providerId="ADAL" clId="{A0D16B2E-5051-4D99-8F12-0B3638511F1E}" dt="2022-02-04T04:21:13.794" v="913" actId="478"/>
          <ac:spMkLst>
            <pc:docMk/>
            <pc:sldMk cId="957986784" sldId="275"/>
            <ac:spMk id="2" creationId="{A3CB7AEB-BFC2-4159-97C4-B41AF0268932}"/>
          </ac:spMkLst>
        </pc:spChg>
        <pc:spChg chg="del">
          <ac:chgData name="Tan, Jiamin" userId="f043955b-5e44-407c-bbd5-97e6e0af4e05" providerId="ADAL" clId="{A0D16B2E-5051-4D99-8F12-0B3638511F1E}" dt="2022-02-04T04:21:14.711" v="914" actId="478"/>
          <ac:spMkLst>
            <pc:docMk/>
            <pc:sldMk cId="957986784" sldId="275"/>
            <ac:spMk id="3" creationId="{EF158EE6-7C9E-4EB7-9368-015161EAE4A5}"/>
          </ac:spMkLst>
        </pc:spChg>
        <pc:spChg chg="add del mod">
          <ac:chgData name="Tan, Jiamin" userId="f043955b-5e44-407c-bbd5-97e6e0af4e05" providerId="ADAL" clId="{A0D16B2E-5051-4D99-8F12-0B3638511F1E}" dt="2022-02-04T04:27:33.757" v="1043" actId="478"/>
          <ac:spMkLst>
            <pc:docMk/>
            <pc:sldMk cId="957986784" sldId="275"/>
            <ac:spMk id="5" creationId="{FC5CD769-4071-4634-8E08-C34C2BB1DAFB}"/>
          </ac:spMkLst>
        </pc:spChg>
        <pc:spChg chg="add mod">
          <ac:chgData name="Tan, Jiamin" userId="f043955b-5e44-407c-bbd5-97e6e0af4e05" providerId="ADAL" clId="{A0D16B2E-5051-4D99-8F12-0B3638511F1E}" dt="2022-02-04T04:49:10.676" v="1973" actId="1076"/>
          <ac:spMkLst>
            <pc:docMk/>
            <pc:sldMk cId="957986784" sldId="275"/>
            <ac:spMk id="6" creationId="{821F8504-58BB-4104-8C49-02CCDA57ED50}"/>
          </ac:spMkLst>
        </pc:spChg>
        <pc:picChg chg="add mod">
          <ac:chgData name="Tan, Jiamin" userId="f043955b-5e44-407c-bbd5-97e6e0af4e05" providerId="ADAL" clId="{A0D16B2E-5051-4D99-8F12-0B3638511F1E}" dt="2022-02-04T04:22:10.050" v="919"/>
          <ac:picMkLst>
            <pc:docMk/>
            <pc:sldMk cId="957986784" sldId="275"/>
            <ac:picMk id="4" creationId="{87EBC6B2-E74C-4111-9960-6FD17D137D8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6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8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7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2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4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7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2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3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2EC4F-F44A-4057-B230-71D4B9191481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126EA-42EA-4C9D-BB89-C7592900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7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EFB7-3881-423D-8527-5693384A7B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Retrieve Roads from Aerial Imagery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B0BEC-184A-4303-8B09-2A634F5BA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Capstone Project Data Presentation, CPLN 680, Spring 2021, UPenn</a:t>
            </a:r>
          </a:p>
          <a:p>
            <a:r>
              <a:rPr lang="en-US" dirty="0"/>
              <a:t>Jiamin Tan</a:t>
            </a:r>
          </a:p>
        </p:txBody>
      </p:sp>
    </p:spTree>
    <p:extLst>
      <p:ext uri="{BB962C8B-B14F-4D97-AF65-F5344CB8AC3E}">
        <p14:creationId xmlns:p14="http://schemas.microsoft.com/office/powerpoint/2010/main" val="1504193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9B878E-BF28-46F8-A22C-622D2ABF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" t="591"/>
          <a:stretch/>
        </p:blipFill>
        <p:spPr>
          <a:xfrm>
            <a:off x="562690" y="791441"/>
            <a:ext cx="4614719" cy="372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7E89F3-8E1E-4643-82F6-7749C749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046" y="1891796"/>
            <a:ext cx="4614719" cy="3719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322AE9-60DB-4F65-9A80-7C6E0B41294E}"/>
              </a:ext>
            </a:extLst>
          </p:cNvPr>
          <p:cNvSpPr txBox="1"/>
          <p:nvPr/>
        </p:nvSpPr>
        <p:spPr>
          <a:xfrm>
            <a:off x="5203406" y="1522464"/>
            <a:ext cx="172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Labels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1DD760-C407-41E2-96F0-FF550C11F1F2}"/>
              </a:ext>
            </a:extLst>
          </p:cNvPr>
          <p:cNvSpPr txBox="1"/>
          <p:nvPr/>
        </p:nvSpPr>
        <p:spPr>
          <a:xfrm>
            <a:off x="3448050" y="422109"/>
            <a:ext cx="172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Training Images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98C2D6-D100-448E-8201-F98ECC0B7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" r="2336"/>
          <a:stretch/>
        </p:blipFill>
        <p:spPr>
          <a:xfrm>
            <a:off x="4450080" y="2089500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410D75-B947-449F-BC04-66336DF22A86}"/>
              </a:ext>
            </a:extLst>
          </p:cNvPr>
          <p:cNvSpPr txBox="1"/>
          <p:nvPr/>
        </p:nvSpPr>
        <p:spPr>
          <a:xfrm>
            <a:off x="7309443" y="3164927"/>
            <a:ext cx="477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geojson</a:t>
            </a:r>
            <a:r>
              <a:rPr lang="en-US" dirty="0"/>
              <a:t> files stores strings (roads) as </a:t>
            </a:r>
          </a:p>
          <a:p>
            <a:r>
              <a:rPr lang="en-US" dirty="0"/>
              <a:t>ground truth.</a:t>
            </a:r>
          </a:p>
        </p:txBody>
      </p:sp>
    </p:spTree>
    <p:extLst>
      <p:ext uri="{BB962C8B-B14F-4D97-AF65-F5344CB8AC3E}">
        <p14:creationId xmlns:p14="http://schemas.microsoft.com/office/powerpoint/2010/main" val="253580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76153F-6BAD-4A40-B5A2-0EB07875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9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9B878E-BF28-46F8-A22C-622D2ABF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" t="591"/>
          <a:stretch/>
        </p:blipFill>
        <p:spPr>
          <a:xfrm>
            <a:off x="562690" y="791441"/>
            <a:ext cx="4614719" cy="372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CDE93-98F6-4186-8C87-3789A5E98E1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6563" r="6563"/>
          <a:stretch/>
        </p:blipFill>
        <p:spPr>
          <a:xfrm>
            <a:off x="195715" y="3752849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7E89F3-8E1E-4643-82F6-7749C7494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046" y="1891796"/>
            <a:ext cx="4614719" cy="3719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9B179-C3CF-48D4-B507-6BDA8AAD8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8" b="1128"/>
          <a:stretch/>
        </p:blipFill>
        <p:spPr>
          <a:xfrm>
            <a:off x="1916146" y="4692518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322AE9-60DB-4F65-9A80-7C6E0B41294E}"/>
              </a:ext>
            </a:extLst>
          </p:cNvPr>
          <p:cNvSpPr txBox="1"/>
          <p:nvPr/>
        </p:nvSpPr>
        <p:spPr>
          <a:xfrm>
            <a:off x="5203406" y="1522464"/>
            <a:ext cx="172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Training Labels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1DD760-C407-41E2-96F0-FF550C11F1F2}"/>
              </a:ext>
            </a:extLst>
          </p:cNvPr>
          <p:cNvSpPr txBox="1"/>
          <p:nvPr/>
        </p:nvSpPr>
        <p:spPr>
          <a:xfrm>
            <a:off x="3448050" y="422109"/>
            <a:ext cx="172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Training Images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192E9-EC87-41C6-AE64-09B1EC6AC6B1}"/>
              </a:ext>
            </a:extLst>
          </p:cNvPr>
          <p:cNvSpPr txBox="1"/>
          <p:nvPr/>
        </p:nvSpPr>
        <p:spPr>
          <a:xfrm>
            <a:off x="7309443" y="3164927"/>
            <a:ext cx="477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number of .</a:t>
            </a:r>
            <a:r>
              <a:rPr lang="en-US" dirty="0" err="1"/>
              <a:t>geojson</a:t>
            </a:r>
            <a:r>
              <a:rPr lang="en-US" dirty="0"/>
              <a:t> files doesn’t match the number of images.</a:t>
            </a:r>
          </a:p>
        </p:txBody>
      </p:sp>
    </p:spTree>
    <p:extLst>
      <p:ext uri="{BB962C8B-B14F-4D97-AF65-F5344CB8AC3E}">
        <p14:creationId xmlns:p14="http://schemas.microsoft.com/office/powerpoint/2010/main" val="360314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F722C-4BD0-4CDC-A73D-2920E5A8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8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D2F724-6336-4DD6-96DA-EE276224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99E97-9341-4EFA-92F8-BBEAF816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1866899"/>
            <a:ext cx="5187950" cy="4181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0B0BD-0240-4798-BABF-ABD30F7B2C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5" r="1415"/>
          <a:stretch/>
        </p:blipFill>
        <p:spPr>
          <a:xfrm>
            <a:off x="8662918" y="3763255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1CEC2-44DA-4952-9C7C-8466820F9E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5" r="885"/>
          <a:stretch/>
        </p:blipFill>
        <p:spPr>
          <a:xfrm>
            <a:off x="2052562" y="3334630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889301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0DF57-4153-404A-B6B2-BAB486195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408441" y="824230"/>
            <a:ext cx="5195777" cy="5209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A6559-CC31-412E-9670-C484F9EB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58" y="824230"/>
            <a:ext cx="5181903" cy="52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9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065F9F-6754-46EE-9E97-10A6C889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80" y="834878"/>
            <a:ext cx="5195777" cy="5208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C83016-A242-434B-913F-FFBF497B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43" y="859708"/>
            <a:ext cx="5195777" cy="51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5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6F704D-91F0-440A-906E-AF5D841F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82" y="834878"/>
            <a:ext cx="5195777" cy="5198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829B4-AEF2-4E9D-B92E-639641E2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43" y="828002"/>
            <a:ext cx="5195777" cy="5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6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57FC9C-5D98-4564-A637-93504639CA8A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FD374-42BD-478F-BB93-B5DF71E10EE8}"/>
              </a:ext>
            </a:extLst>
          </p:cNvPr>
          <p:cNvSpPr txBox="1"/>
          <p:nvPr/>
        </p:nvSpPr>
        <p:spPr>
          <a:xfrm>
            <a:off x="1009650" y="1745702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out how to import 48-bit images as arrays into Python.</a:t>
            </a:r>
          </a:p>
          <a:p>
            <a:endParaRPr lang="en-US" dirty="0"/>
          </a:p>
          <a:p>
            <a:r>
              <a:rPr lang="en-US" dirty="0"/>
              <a:t>Generate another dataset containing OSM information which can potentially help with the training processes.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074A8-114F-425B-A40E-7AA94C7A38A5}"/>
              </a:ext>
            </a:extLst>
          </p:cNvPr>
          <p:cNvSpPr txBox="1"/>
          <p:nvPr/>
        </p:nvSpPr>
        <p:spPr>
          <a:xfrm>
            <a:off x="3001818" y="4734781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770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BE2618-B96F-4B26-82A2-727B00025936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8ACD0-35D3-4EE9-BD80-84093F1209E6}"/>
              </a:ext>
            </a:extLst>
          </p:cNvPr>
          <p:cNvSpPr txBox="1"/>
          <p:nvPr/>
        </p:nvSpPr>
        <p:spPr>
          <a:xfrm>
            <a:off x="1204912" y="2828835"/>
            <a:ext cx="9782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 how to train a neural network to detect roads from high resolution aerial images.</a:t>
            </a:r>
          </a:p>
        </p:txBody>
      </p:sp>
    </p:spTree>
    <p:extLst>
      <p:ext uri="{BB962C8B-B14F-4D97-AF65-F5344CB8AC3E}">
        <p14:creationId xmlns:p14="http://schemas.microsoft.com/office/powerpoint/2010/main" val="165317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9C51F-9C2D-4E99-A659-5B22D2548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1" r="4425" b="14024"/>
          <a:stretch/>
        </p:blipFill>
        <p:spPr>
          <a:xfrm>
            <a:off x="1495425" y="1414463"/>
            <a:ext cx="4638674" cy="4029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01F8C-0B1F-410A-887C-DC9DD1471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3"/>
          <a:stretch/>
        </p:blipFill>
        <p:spPr>
          <a:xfrm>
            <a:off x="6833961" y="1414462"/>
            <a:ext cx="4077789" cy="4029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8903AA-615F-4A4B-8920-5CAC9BF4BB5D}"/>
              </a:ext>
            </a:extLst>
          </p:cNvPr>
          <p:cNvSpPr txBox="1"/>
          <p:nvPr/>
        </p:nvSpPr>
        <p:spPr>
          <a:xfrm>
            <a:off x="6003636" y="6642556"/>
            <a:ext cx="6188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https://spacenet.ai/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3D5A4-9831-4D67-A8B3-6DA56B05F951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Main Data Source</a:t>
            </a:r>
          </a:p>
        </p:txBody>
      </p:sp>
    </p:spTree>
    <p:extLst>
      <p:ext uri="{BB962C8B-B14F-4D97-AF65-F5344CB8AC3E}">
        <p14:creationId xmlns:p14="http://schemas.microsoft.com/office/powerpoint/2010/main" val="276083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1B5E37-516C-4DB5-86E6-8A6DE0D9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81" y="3493000"/>
            <a:ext cx="3729494" cy="2073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AC8C0-6005-4F46-B046-100B85C8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656" y="1573553"/>
            <a:ext cx="5982276" cy="3838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3C13D-2998-475C-9059-14AA17AAE3F6}"/>
              </a:ext>
            </a:extLst>
          </p:cNvPr>
          <p:cNvSpPr txBox="1"/>
          <p:nvPr/>
        </p:nvSpPr>
        <p:spPr>
          <a:xfrm>
            <a:off x="6003636" y="6519446"/>
            <a:ext cx="6188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https://spacenet.ai/spacenet-roads-dataset/</a:t>
            </a:r>
          </a:p>
          <a:p>
            <a:pPr algn="r"/>
            <a:r>
              <a:rPr lang="en-US" sz="800" b="0" i="0" dirty="0">
                <a:solidFill>
                  <a:srgbClr val="333333"/>
                </a:solidFill>
                <a:effectLst/>
                <a:latin typeface="Muli"/>
              </a:rPr>
              <a:t>Van Etten, A., </a:t>
            </a:r>
            <a:r>
              <a:rPr lang="en-US" sz="800" b="0" i="0" dirty="0" err="1">
                <a:solidFill>
                  <a:srgbClr val="333333"/>
                </a:solidFill>
                <a:effectLst/>
                <a:latin typeface="Muli"/>
              </a:rPr>
              <a:t>Lindenbaum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Muli"/>
              </a:rPr>
              <a:t>, D., &amp; </a:t>
            </a:r>
            <a:r>
              <a:rPr lang="en-US" sz="800" b="0" i="0" dirty="0" err="1">
                <a:solidFill>
                  <a:srgbClr val="333333"/>
                </a:solidFill>
                <a:effectLst/>
                <a:latin typeface="Muli"/>
              </a:rPr>
              <a:t>Bacastow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Muli"/>
              </a:rPr>
              <a:t>, T.M. (2018). </a:t>
            </a:r>
            <a:r>
              <a:rPr lang="en-US" sz="800" b="0" i="0" dirty="0" err="1">
                <a:solidFill>
                  <a:srgbClr val="333333"/>
                </a:solidFill>
                <a:effectLst/>
                <a:latin typeface="Muli"/>
              </a:rPr>
              <a:t>SpaceNet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Muli"/>
              </a:rPr>
              <a:t>: A Remote Sensing Dataset and Challenge Series. </a:t>
            </a:r>
            <a:r>
              <a:rPr lang="en-US" sz="800" b="0" i="1" dirty="0" err="1">
                <a:solidFill>
                  <a:srgbClr val="333333"/>
                </a:solidFill>
                <a:effectLst/>
                <a:latin typeface="Muli"/>
              </a:rPr>
              <a:t>ArXiv</a:t>
            </a:r>
            <a:r>
              <a:rPr lang="en-US" sz="800" b="0" i="1" dirty="0">
                <a:solidFill>
                  <a:srgbClr val="333333"/>
                </a:solidFill>
                <a:effectLst/>
                <a:latin typeface="Muli"/>
              </a:rPr>
              <a:t>, abs/1807.01232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Muli"/>
              </a:rPr>
              <a:t>.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5B985-5A85-47CC-92C8-B27A4B17D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67" y="1573553"/>
            <a:ext cx="4277322" cy="1438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14ED50-EC39-4D08-A969-464080D52C89}"/>
              </a:ext>
            </a:extLst>
          </p:cNvPr>
          <p:cNvSpPr txBox="1"/>
          <p:nvPr/>
        </p:nvSpPr>
        <p:spPr>
          <a:xfrm>
            <a:off x="515065" y="644816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Dataset Overview</a:t>
            </a:r>
          </a:p>
        </p:txBody>
      </p:sp>
    </p:spTree>
    <p:extLst>
      <p:ext uri="{BB962C8B-B14F-4D97-AF65-F5344CB8AC3E}">
        <p14:creationId xmlns:p14="http://schemas.microsoft.com/office/powerpoint/2010/main" val="13313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EBC6B2-E74C-4111-9960-6FD17D137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90" y="791441"/>
            <a:ext cx="6416130" cy="5171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F8504-58BB-4104-8C49-02CCDA57ED50}"/>
              </a:ext>
            </a:extLst>
          </p:cNvPr>
          <p:cNvSpPr txBox="1"/>
          <p:nvPr/>
        </p:nvSpPr>
        <p:spPr>
          <a:xfrm>
            <a:off x="7429499" y="1730365"/>
            <a:ext cx="46291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geojson_roads</a:t>
            </a:r>
            <a:r>
              <a:rPr lang="en-US" b="1" dirty="0"/>
              <a:t>: ground truth labels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MS: Multi Spectral</a:t>
            </a:r>
          </a:p>
          <a:p>
            <a:endParaRPr lang="en-US" dirty="0"/>
          </a:p>
          <a:p>
            <a:r>
              <a:rPr lang="en-US" dirty="0"/>
              <a:t>PAN: Panchromatic</a:t>
            </a:r>
          </a:p>
          <a:p>
            <a:endParaRPr lang="en-US" dirty="0"/>
          </a:p>
          <a:p>
            <a:r>
              <a:rPr lang="en-US" dirty="0"/>
              <a:t>PS-MS: Pan-Sharpened Multi Spectral Imagery</a:t>
            </a:r>
          </a:p>
          <a:p>
            <a:endParaRPr lang="en-US" dirty="0"/>
          </a:p>
          <a:p>
            <a:r>
              <a:rPr lang="en-US" b="1" dirty="0"/>
              <a:t>PS-RGB: Pan-Sharpened RGB Imagery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8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CB976E-B5A8-4E77-9387-7CDFAFD7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" t="591"/>
          <a:stretch/>
        </p:blipFill>
        <p:spPr>
          <a:xfrm>
            <a:off x="562690" y="791441"/>
            <a:ext cx="4614719" cy="372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797AB-7D70-4721-AE8B-2F08AC52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046" y="1891796"/>
            <a:ext cx="4618170" cy="372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4D4C91-7298-4938-A7CD-E4389D45B0DE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6563" r="6563"/>
          <a:stretch/>
        </p:blipFill>
        <p:spPr>
          <a:xfrm>
            <a:off x="195715" y="3752849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417339-01E2-4E16-AC92-C245C852EB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0" r="2190"/>
          <a:stretch/>
        </p:blipFill>
        <p:spPr>
          <a:xfrm>
            <a:off x="1916146" y="4692518"/>
            <a:ext cx="1645920" cy="1645920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92A102-0F16-43D3-B1CC-621F99F08678}"/>
              </a:ext>
            </a:extLst>
          </p:cNvPr>
          <p:cNvSpPr txBox="1"/>
          <p:nvPr/>
        </p:nvSpPr>
        <p:spPr>
          <a:xfrm>
            <a:off x="3448050" y="422109"/>
            <a:ext cx="172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Training Images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EC78B1-795B-418A-9F05-1847878AD304}"/>
              </a:ext>
            </a:extLst>
          </p:cNvPr>
          <p:cNvSpPr txBox="1"/>
          <p:nvPr/>
        </p:nvSpPr>
        <p:spPr>
          <a:xfrm>
            <a:off x="5203406" y="1522464"/>
            <a:ext cx="172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Testing Images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175AA-D65C-4176-ADD2-8941ED932513}"/>
              </a:ext>
            </a:extLst>
          </p:cNvPr>
          <p:cNvSpPr txBox="1"/>
          <p:nvPr/>
        </p:nvSpPr>
        <p:spPr>
          <a:xfrm>
            <a:off x="6003636" y="6642556"/>
            <a:ext cx="6188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https://spacenet.ai/spacenet-roads-dataset/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CA4AFB-D877-4C8A-B469-D05E492C24F9}"/>
              </a:ext>
            </a:extLst>
          </p:cNvPr>
          <p:cNvSpPr txBox="1"/>
          <p:nvPr/>
        </p:nvSpPr>
        <p:spPr>
          <a:xfrm>
            <a:off x="7338116" y="2901940"/>
            <a:ext cx="4772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testing set does not come with labels</a:t>
            </a:r>
          </a:p>
          <a:p>
            <a:endParaRPr lang="en-US" b="1" dirty="0"/>
          </a:p>
          <a:p>
            <a:r>
              <a:rPr lang="en-US" b="1" dirty="0"/>
              <a:t>Recreate testing set by splitting the training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6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FDE789-F772-413C-9BA9-6E1C551BB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" t="591"/>
          <a:stretch/>
        </p:blipFill>
        <p:spPr>
          <a:xfrm>
            <a:off x="562690" y="791441"/>
            <a:ext cx="4614719" cy="372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F6BE4-4D6A-490E-9CF5-DA2F8F4C3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" t="600" b="-1"/>
          <a:stretch/>
        </p:blipFill>
        <p:spPr>
          <a:xfrm>
            <a:off x="3621719" y="1896304"/>
            <a:ext cx="3311046" cy="4170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7EB00F-2C06-495A-9884-17EE5D2F2E0C}"/>
              </a:ext>
            </a:extLst>
          </p:cNvPr>
          <p:cNvSpPr txBox="1"/>
          <p:nvPr/>
        </p:nvSpPr>
        <p:spPr>
          <a:xfrm>
            <a:off x="3448050" y="422109"/>
            <a:ext cx="172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Training Images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7A07B4-C166-4FD9-80A5-38B3CE52682A}"/>
              </a:ext>
            </a:extLst>
          </p:cNvPr>
          <p:cNvSpPr txBox="1"/>
          <p:nvPr/>
        </p:nvSpPr>
        <p:spPr>
          <a:xfrm>
            <a:off x="7419974" y="1431377"/>
            <a:ext cx="47720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pan-sharpened Image: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1300 x 1300 pixels.</a:t>
            </a:r>
          </a:p>
          <a:p>
            <a:endParaRPr lang="en-US" dirty="0"/>
          </a:p>
          <a:p>
            <a:r>
              <a:rPr lang="en-US" dirty="0"/>
              <a:t>Each pixel has a spatial resolution of </a:t>
            </a:r>
          </a:p>
          <a:p>
            <a:r>
              <a:rPr lang="en-US" dirty="0"/>
              <a:t>0.31m x 0.31m.</a:t>
            </a:r>
          </a:p>
          <a:p>
            <a:endParaRPr lang="en-US" dirty="0"/>
          </a:p>
          <a:p>
            <a:r>
              <a:rPr lang="en-US" dirty="0"/>
              <a:t>Each tile is, therefore, 400m x 400m.</a:t>
            </a:r>
          </a:p>
          <a:p>
            <a:endParaRPr lang="en-US" dirty="0"/>
          </a:p>
          <a:p>
            <a:r>
              <a:rPr lang="en-US" dirty="0"/>
              <a:t>Bit depth is 48, so 16 bit for each band, and the value of a pixel in each band is from 0 to 65535. </a:t>
            </a:r>
          </a:p>
        </p:txBody>
      </p:sp>
    </p:spTree>
    <p:extLst>
      <p:ext uri="{BB962C8B-B14F-4D97-AF65-F5344CB8AC3E}">
        <p14:creationId xmlns:p14="http://schemas.microsoft.com/office/powerpoint/2010/main" val="282876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66A340-C0CD-46EC-B5EF-281E759D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5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2F0434-DFD9-4025-823A-3B04B169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C5FAF-E6A7-480D-9F42-0E2B9831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46" y="1021924"/>
            <a:ext cx="4601530" cy="4814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1778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270</Words>
  <Application>Microsoft Office PowerPoint</Application>
  <PresentationFormat>Widescreen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Muli</vt:lpstr>
      <vt:lpstr>Arial</vt:lpstr>
      <vt:lpstr>Calibri</vt:lpstr>
      <vt:lpstr>Calibri Light</vt:lpstr>
      <vt:lpstr>Office Theme</vt:lpstr>
      <vt:lpstr>Retrieve Roads from Aerial Imagery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Tan, Jiamin</dc:creator>
  <cp:lastModifiedBy>Tan, Jiamin</cp:lastModifiedBy>
  <cp:revision>1</cp:revision>
  <dcterms:created xsi:type="dcterms:W3CDTF">2022-02-03T22:06:16Z</dcterms:created>
  <dcterms:modified xsi:type="dcterms:W3CDTF">2022-02-04T04:58:52Z</dcterms:modified>
</cp:coreProperties>
</file>